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5"/>
  </p:notesMasterIdLst>
  <p:handoutMasterIdLst>
    <p:handoutMasterId r:id="rId46"/>
  </p:handoutMasterIdLst>
  <p:sldIdLst>
    <p:sldId id="442" r:id="rId3"/>
    <p:sldId id="465" r:id="rId4"/>
    <p:sldId id="480" r:id="rId5"/>
    <p:sldId id="478" r:id="rId6"/>
    <p:sldId id="493" r:id="rId7"/>
    <p:sldId id="494" r:id="rId8"/>
    <p:sldId id="481" r:id="rId9"/>
    <p:sldId id="495" r:id="rId10"/>
    <p:sldId id="496" r:id="rId11"/>
    <p:sldId id="497" r:id="rId12"/>
    <p:sldId id="486" r:id="rId13"/>
    <p:sldId id="468" r:id="rId14"/>
    <p:sldId id="467" r:id="rId15"/>
    <p:sldId id="259" r:id="rId16"/>
    <p:sldId id="261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62" r:id="rId25"/>
    <p:sldId id="273" r:id="rId26"/>
    <p:sldId id="270" r:id="rId27"/>
    <p:sldId id="271" r:id="rId28"/>
    <p:sldId id="272" r:id="rId29"/>
    <p:sldId id="260" r:id="rId30"/>
    <p:sldId id="469" r:id="rId31"/>
    <p:sldId id="476" r:id="rId32"/>
    <p:sldId id="477" r:id="rId33"/>
    <p:sldId id="470" r:id="rId34"/>
    <p:sldId id="471" r:id="rId35"/>
    <p:sldId id="491" r:id="rId36"/>
    <p:sldId id="472" r:id="rId37"/>
    <p:sldId id="473" r:id="rId38"/>
    <p:sldId id="288" r:id="rId39"/>
    <p:sldId id="287" r:id="rId40"/>
    <p:sldId id="474" r:id="rId41"/>
    <p:sldId id="475" r:id="rId42"/>
    <p:sldId id="281" r:id="rId43"/>
    <p:sldId id="280" r:id="rId44"/>
  </p:sldIdLst>
  <p:sldSz cx="9144000" cy="6858000" type="screen4x3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1927352-1043-46F2-BCCE-C1249190067D}">
          <p14:sldIdLst>
            <p14:sldId id="442"/>
            <p14:sldId id="465"/>
            <p14:sldId id="480"/>
            <p14:sldId id="478"/>
            <p14:sldId id="493"/>
            <p14:sldId id="494"/>
            <p14:sldId id="481"/>
            <p14:sldId id="495"/>
            <p14:sldId id="496"/>
            <p14:sldId id="497"/>
            <p14:sldId id="486"/>
            <p14:sldId id="468"/>
            <p14:sldId id="467"/>
            <p14:sldId id="259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62"/>
            <p14:sldId id="273"/>
            <p14:sldId id="270"/>
            <p14:sldId id="271"/>
            <p14:sldId id="272"/>
            <p14:sldId id="260"/>
            <p14:sldId id="469"/>
            <p14:sldId id="476"/>
            <p14:sldId id="477"/>
            <p14:sldId id="470"/>
            <p14:sldId id="471"/>
            <p14:sldId id="491"/>
            <p14:sldId id="472"/>
            <p14:sldId id="473"/>
            <p14:sldId id="288"/>
            <p14:sldId id="287"/>
            <p14:sldId id="474"/>
            <p14:sldId id="475"/>
            <p14:sldId id="281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oobin" initials="Bi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B41"/>
    <a:srgbClr val="4D6949"/>
    <a:srgbClr val="654D4D"/>
    <a:srgbClr val="6C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875D8-3ABF-494A-AE2C-AF1C53629069}" v="4197" dt="2020-08-21T05:36:24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39" autoAdjust="0"/>
    <p:restoredTop sz="96727" autoAdjust="0"/>
  </p:normalViewPr>
  <p:slideViewPr>
    <p:cSldViewPr>
      <p:cViewPr varScale="1">
        <p:scale>
          <a:sx n="108" d="100"/>
          <a:sy n="108" d="100"/>
        </p:scale>
        <p:origin x="32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4014" y="102"/>
      </p:cViewPr>
      <p:guideLst>
        <p:guide orient="horz" pos="3157"/>
        <p:guide pos="217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Heejun" userId="f4146b6c-b8a2-4ff9-88b8-ec5eab333dbc" providerId="ADAL" clId="{2AA875D8-3ABF-494A-AE2C-AF1C53629069}"/>
    <pc:docChg chg="undo redo custSel addSld delSld modSld sldOrd modMainMaster modSection">
      <pc:chgData name="LeeHeejun" userId="f4146b6c-b8a2-4ff9-88b8-ec5eab333dbc" providerId="ADAL" clId="{2AA875D8-3ABF-494A-AE2C-AF1C53629069}" dt="2020-08-21T05:36:36.140" v="23806" actId="14100"/>
      <pc:docMkLst>
        <pc:docMk/>
      </pc:docMkLst>
      <pc:sldChg chg="del">
        <pc:chgData name="LeeHeejun" userId="f4146b6c-b8a2-4ff9-88b8-ec5eab333dbc" providerId="ADAL" clId="{2AA875D8-3ABF-494A-AE2C-AF1C53629069}" dt="2020-08-18T07:24:41.349" v="5" actId="47"/>
        <pc:sldMkLst>
          <pc:docMk/>
          <pc:sldMk cId="2784051136" sldId="440"/>
        </pc:sldMkLst>
      </pc:sldChg>
      <pc:sldChg chg="delSp modSp new mod">
        <pc:chgData name="LeeHeejun" userId="f4146b6c-b8a2-4ff9-88b8-ec5eab333dbc" providerId="ADAL" clId="{2AA875D8-3ABF-494A-AE2C-AF1C53629069}" dt="2020-08-19T08:57:59.999" v="3739" actId="20577"/>
        <pc:sldMkLst>
          <pc:docMk/>
          <pc:sldMk cId="892494725" sldId="441"/>
        </pc:sldMkLst>
        <pc:spChg chg="mod">
          <ac:chgData name="LeeHeejun" userId="f4146b6c-b8a2-4ff9-88b8-ec5eab333dbc" providerId="ADAL" clId="{2AA875D8-3ABF-494A-AE2C-AF1C53629069}" dt="2020-08-18T07:46:12.090" v="501"/>
          <ac:spMkLst>
            <pc:docMk/>
            <pc:sldMk cId="892494725" sldId="441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8T08:21:49.799" v="503" actId="478"/>
          <ac:spMkLst>
            <pc:docMk/>
            <pc:sldMk cId="892494725" sldId="441"/>
            <ac:spMk id="4" creationId="{2FEB9C93-E81F-4B10-9BB6-5016136E3BDD}"/>
          </ac:spMkLst>
        </pc:spChg>
        <pc:spChg chg="del mod">
          <ac:chgData name="LeeHeejun" userId="f4146b6c-b8a2-4ff9-88b8-ec5eab333dbc" providerId="ADAL" clId="{2AA875D8-3ABF-494A-AE2C-AF1C53629069}" dt="2020-08-18T08:21:49.416" v="502" actId="478"/>
          <ac:spMkLst>
            <pc:docMk/>
            <pc:sldMk cId="892494725" sldId="441"/>
            <ac:spMk id="5" creationId="{E3CFBC3B-CA66-4089-9C62-155D0D8A8FB0}"/>
          </ac:spMkLst>
        </pc:spChg>
        <pc:spChg chg="mod">
          <ac:chgData name="LeeHeejun" userId="f4146b6c-b8a2-4ff9-88b8-ec5eab333dbc" providerId="ADAL" clId="{2AA875D8-3ABF-494A-AE2C-AF1C53629069}" dt="2020-08-19T08:57:59.999" v="3739" actId="20577"/>
          <ac:spMkLst>
            <pc:docMk/>
            <pc:sldMk cId="892494725" sldId="441"/>
            <ac:spMk id="6" creationId="{DD2808FB-507B-44C3-8A55-5A9224EF43F6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1901700134" sldId="442"/>
        </pc:sldMkLst>
      </pc:sldChg>
      <pc:sldChg chg="addSp delSp modSp new mod ord">
        <pc:chgData name="LeeHeejun" userId="f4146b6c-b8a2-4ff9-88b8-ec5eab333dbc" providerId="ADAL" clId="{2AA875D8-3ABF-494A-AE2C-AF1C53629069}" dt="2020-08-18T07:45:45.931" v="494" actId="403"/>
        <pc:sldMkLst>
          <pc:docMk/>
          <pc:sldMk cId="3922351594" sldId="442"/>
        </pc:sldMkLst>
        <pc:spChg chg="mod">
          <ac:chgData name="LeeHeejun" userId="f4146b6c-b8a2-4ff9-88b8-ec5eab333dbc" providerId="ADAL" clId="{2AA875D8-3ABF-494A-AE2C-AF1C53629069}" dt="2020-08-18T07:35:15.580" v="363" actId="1035"/>
          <ac:spMkLst>
            <pc:docMk/>
            <pc:sldMk cId="3922351594" sldId="442"/>
            <ac:spMk id="2" creationId="{975D9B05-A3C7-4838-BD9E-594CAE3982B7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3" creationId="{B87BD403-17BD-47C2-90A8-4ACB1319E054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4" creationId="{712D4F8E-28E7-4CC7-A7CE-6C55D4305F6C}"/>
          </ac:spMkLst>
        </pc:spChg>
        <pc:spChg chg="del mod">
          <ac:chgData name="LeeHeejun" userId="f4146b6c-b8a2-4ff9-88b8-ec5eab333dbc" providerId="ADAL" clId="{2AA875D8-3ABF-494A-AE2C-AF1C53629069}" dt="2020-08-18T07:29:51.132" v="189" actId="478"/>
          <ac:spMkLst>
            <pc:docMk/>
            <pc:sldMk cId="3922351594" sldId="442"/>
            <ac:spMk id="5" creationId="{69C5C527-58A8-4BA3-B2EF-328A1A99EC00}"/>
          </ac:spMkLst>
        </pc:spChg>
        <pc:spChg chg="del mod">
          <ac:chgData name="LeeHeejun" userId="f4146b6c-b8a2-4ff9-88b8-ec5eab333dbc" providerId="ADAL" clId="{2AA875D8-3ABF-494A-AE2C-AF1C53629069}" dt="2020-08-18T07:29:50.324" v="188" actId="478"/>
          <ac:spMkLst>
            <pc:docMk/>
            <pc:sldMk cId="3922351594" sldId="442"/>
            <ac:spMk id="6" creationId="{B624D961-BF7E-4A1C-AB3D-B487AC364CAC}"/>
          </ac:spMkLst>
        </pc:spChg>
        <pc:spChg chg="add del">
          <ac:chgData name="LeeHeejun" userId="f4146b6c-b8a2-4ff9-88b8-ec5eab333dbc" providerId="ADAL" clId="{2AA875D8-3ABF-494A-AE2C-AF1C53629069}" dt="2020-08-18T07:34:30.501" v="353" actId="478"/>
          <ac:spMkLst>
            <pc:docMk/>
            <pc:sldMk cId="3922351594" sldId="442"/>
            <ac:spMk id="7" creationId="{53C0115D-6BDD-456C-9991-A865977A2871}"/>
          </ac:spMkLst>
        </pc:spChg>
        <pc:spChg chg="del">
          <ac:chgData name="LeeHeejun" userId="f4146b6c-b8a2-4ff9-88b8-ec5eab333dbc" providerId="ADAL" clId="{2AA875D8-3ABF-494A-AE2C-AF1C53629069}" dt="2020-08-18T07:32:51.715" v="250" actId="478"/>
          <ac:spMkLst>
            <pc:docMk/>
            <pc:sldMk cId="3922351594" sldId="442"/>
            <ac:spMk id="8" creationId="{991CD022-2651-4D39-9BEE-F777651738D6}"/>
          </ac:spMkLst>
        </pc:spChg>
        <pc:spChg chg="add del mod">
          <ac:chgData name="LeeHeejun" userId="f4146b6c-b8a2-4ff9-88b8-ec5eab333dbc" providerId="ADAL" clId="{2AA875D8-3ABF-494A-AE2C-AF1C53629069}" dt="2020-08-18T07:35:04.158" v="361" actId="121"/>
          <ac:spMkLst>
            <pc:docMk/>
            <pc:sldMk cId="3922351594" sldId="442"/>
            <ac:spMk id="9" creationId="{45CE3E29-8BE4-4B45-B733-D9648CD11E21}"/>
          </ac:spMkLst>
        </pc:spChg>
        <pc:spChg chg="del mod">
          <ac:chgData name="LeeHeejun" userId="f4146b6c-b8a2-4ff9-88b8-ec5eab333dbc" providerId="ADAL" clId="{2AA875D8-3ABF-494A-AE2C-AF1C53629069}" dt="2020-08-18T07:32:48.894" v="248" actId="478"/>
          <ac:spMkLst>
            <pc:docMk/>
            <pc:sldMk cId="3922351594" sldId="442"/>
            <ac:spMk id="10" creationId="{2B3D9067-B81A-43D3-A3C2-FD3A6D419F7F}"/>
          </ac:spMkLst>
        </pc:spChg>
        <pc:spChg chg="del mod">
          <ac:chgData name="LeeHeejun" userId="f4146b6c-b8a2-4ff9-88b8-ec5eab333dbc" providerId="ADAL" clId="{2AA875D8-3ABF-494A-AE2C-AF1C53629069}" dt="2020-08-18T07:34:37.411" v="354" actId="478"/>
          <ac:spMkLst>
            <pc:docMk/>
            <pc:sldMk cId="3922351594" sldId="442"/>
            <ac:spMk id="11" creationId="{A5D43FCE-C617-4A28-A4D3-2A7094A50A70}"/>
          </ac:spMkLst>
        </pc:spChg>
        <pc:spChg chg="add del mod">
          <ac:chgData name="LeeHeejun" userId="f4146b6c-b8a2-4ff9-88b8-ec5eab333dbc" providerId="ADAL" clId="{2AA875D8-3ABF-494A-AE2C-AF1C53629069}" dt="2020-08-18T07:32:50.628" v="249" actId="478"/>
          <ac:spMkLst>
            <pc:docMk/>
            <pc:sldMk cId="3922351594" sldId="442"/>
            <ac:spMk id="13" creationId="{B3D50675-51B3-4AE9-858F-80DB45D2418E}"/>
          </ac:spMkLst>
        </pc:spChg>
        <pc:spChg chg="add del mod">
          <ac:chgData name="LeeHeejun" userId="f4146b6c-b8a2-4ff9-88b8-ec5eab333dbc" providerId="ADAL" clId="{2AA875D8-3ABF-494A-AE2C-AF1C53629069}" dt="2020-08-18T07:34:30.471" v="352" actId="478"/>
          <ac:spMkLst>
            <pc:docMk/>
            <pc:sldMk cId="3922351594" sldId="442"/>
            <ac:spMk id="15" creationId="{B4075D1B-766F-43C0-9230-914BE65204B6}"/>
          </ac:spMkLst>
        </pc:spChg>
        <pc:spChg chg="add mod">
          <ac:chgData name="LeeHeejun" userId="f4146b6c-b8a2-4ff9-88b8-ec5eab333dbc" providerId="ADAL" clId="{2AA875D8-3ABF-494A-AE2C-AF1C53629069}" dt="2020-08-18T07:34:30.342" v="348" actId="571"/>
          <ac:spMkLst>
            <pc:docMk/>
            <pc:sldMk cId="3922351594" sldId="442"/>
            <ac:spMk id="16" creationId="{504AB504-2D5E-474A-BB6B-48FCA9A65DD7}"/>
          </ac:spMkLst>
        </pc:spChg>
        <pc:spChg chg="add 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18" creationId="{08198A14-0B8C-4F3E-8711-87527C4E7F01}"/>
          </ac:spMkLst>
        </pc:spChg>
        <pc:spChg chg="add mod">
          <ac:chgData name="LeeHeejun" userId="f4146b6c-b8a2-4ff9-88b8-ec5eab333dbc" providerId="ADAL" clId="{2AA875D8-3ABF-494A-AE2C-AF1C53629069}" dt="2020-08-18T07:34:57.650" v="360" actId="1076"/>
          <ac:spMkLst>
            <pc:docMk/>
            <pc:sldMk cId="3922351594" sldId="442"/>
            <ac:spMk id="19" creationId="{5AFD3D6A-497F-4DDF-AB06-1E29D2EDDEE0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715519221" sldId="443"/>
        </pc:sldMkLst>
      </pc:sldChg>
      <pc:sldChg chg="modSp new mod">
        <pc:chgData name="LeeHeejun" userId="f4146b6c-b8a2-4ff9-88b8-ec5eab333dbc" providerId="ADAL" clId="{2AA875D8-3ABF-494A-AE2C-AF1C53629069}" dt="2020-08-19T12:55:42.192" v="8319" actId="20577"/>
        <pc:sldMkLst>
          <pc:docMk/>
          <pc:sldMk cId="1984842049" sldId="443"/>
        </pc:sldMkLst>
        <pc:spChg chg="mod">
          <ac:chgData name="LeeHeejun" userId="f4146b6c-b8a2-4ff9-88b8-ec5eab333dbc" providerId="ADAL" clId="{2AA875D8-3ABF-494A-AE2C-AF1C53629069}" dt="2020-08-19T12:55:42.192" v="8319" actId="20577"/>
          <ac:spMkLst>
            <pc:docMk/>
            <pc:sldMk cId="1984842049" sldId="443"/>
            <ac:spMk id="2" creationId="{BC7F0D39-E295-4F15-8022-3A5DBF4BCA7A}"/>
          </ac:spMkLst>
        </pc:spChg>
      </pc:sldChg>
      <pc:sldChg chg="addSp modSp add mod">
        <pc:chgData name="LeeHeejun" userId="f4146b6c-b8a2-4ff9-88b8-ec5eab333dbc" providerId="ADAL" clId="{2AA875D8-3ABF-494A-AE2C-AF1C53629069}" dt="2020-08-19T13:49:02.970" v="11540" actId="20577"/>
        <pc:sldMkLst>
          <pc:docMk/>
          <pc:sldMk cId="506638639" sldId="444"/>
        </pc:sldMkLst>
        <pc:spChg chg="mod">
          <ac:chgData name="LeeHeejun" userId="f4146b6c-b8a2-4ff9-88b8-ec5eab333dbc" providerId="ADAL" clId="{2AA875D8-3ABF-494A-AE2C-AF1C53629069}" dt="2020-08-19T01:52:19.090" v="2684" actId="20577"/>
          <ac:spMkLst>
            <pc:docMk/>
            <pc:sldMk cId="506638639" sldId="444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2:30:43.536" v="7299" actId="1035"/>
          <ac:spMkLst>
            <pc:docMk/>
            <pc:sldMk cId="506638639" sldId="444"/>
            <ac:spMk id="4" creationId="{25B7C609-35A6-4C16-B38C-6398DBFAEE00}"/>
          </ac:spMkLst>
        </pc:spChg>
        <pc:spChg chg="mod">
          <ac:chgData name="LeeHeejun" userId="f4146b6c-b8a2-4ff9-88b8-ec5eab333dbc" providerId="ADAL" clId="{2AA875D8-3ABF-494A-AE2C-AF1C53629069}" dt="2020-08-19T13:49:02.970" v="11540" actId="20577"/>
          <ac:spMkLst>
            <pc:docMk/>
            <pc:sldMk cId="506638639" sldId="444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2:30:43.536" v="7299" actId="1035"/>
          <ac:picMkLst>
            <pc:docMk/>
            <pc:sldMk cId="506638639" sldId="444"/>
            <ac:picMk id="1026" creationId="{EFD02836-A658-41CB-9462-87BB7378738B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9:26.713" v="11562"/>
        <pc:sldMkLst>
          <pc:docMk/>
          <pc:sldMk cId="63055302" sldId="445"/>
        </pc:sldMkLst>
        <pc:spChg chg="mod">
          <ac:chgData name="LeeHeejun" userId="f4146b6c-b8a2-4ff9-88b8-ec5eab333dbc" providerId="ADAL" clId="{2AA875D8-3ABF-494A-AE2C-AF1C53629069}" dt="2020-08-19T05:12:44.786" v="3604" actId="20577"/>
          <ac:spMkLst>
            <pc:docMk/>
            <pc:sldMk cId="63055302" sldId="445"/>
            <ac:spMk id="2" creationId="{4DCB9AF6-4A82-4B76-AFFF-1BA4B607B49A}"/>
          </ac:spMkLst>
        </pc:spChg>
        <pc:spChg chg="add del mod">
          <ac:chgData name="LeeHeejun" userId="f4146b6c-b8a2-4ff9-88b8-ec5eab333dbc" providerId="ADAL" clId="{2AA875D8-3ABF-494A-AE2C-AF1C53629069}" dt="2020-08-19T11:36:43.318" v="5824" actId="478"/>
          <ac:spMkLst>
            <pc:docMk/>
            <pc:sldMk cId="63055302" sldId="445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3:49:26.713" v="11562"/>
          <ac:spMkLst>
            <pc:docMk/>
            <pc:sldMk cId="63055302" sldId="445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1:28:43.575" v="5407" actId="22"/>
          <ac:spMkLst>
            <pc:docMk/>
            <pc:sldMk cId="63055302" sldId="445"/>
            <ac:spMk id="12" creationId="{EB817BE2-8D74-4C8A-9334-CFEBDB80BE77}"/>
          </ac:spMkLst>
        </pc:spChg>
        <pc:spChg chg="add del">
          <ac:chgData name="LeeHeejun" userId="f4146b6c-b8a2-4ff9-88b8-ec5eab333dbc" providerId="ADAL" clId="{2AA875D8-3ABF-494A-AE2C-AF1C53629069}" dt="2020-08-19T11:28:49.631" v="5417" actId="478"/>
          <ac:spMkLst>
            <pc:docMk/>
            <pc:sldMk cId="63055302" sldId="445"/>
            <ac:spMk id="14" creationId="{5F6FEC79-FD6E-4FAC-A9D3-0B0B0AE971D5}"/>
          </ac:spMkLst>
        </pc:spChg>
        <pc:spChg chg="add del">
          <ac:chgData name="LeeHeejun" userId="f4146b6c-b8a2-4ff9-88b8-ec5eab333dbc" providerId="ADAL" clId="{2AA875D8-3ABF-494A-AE2C-AF1C53629069}" dt="2020-08-19T11:28:54.419" v="5421" actId="22"/>
          <ac:spMkLst>
            <pc:docMk/>
            <pc:sldMk cId="63055302" sldId="445"/>
            <ac:spMk id="16" creationId="{0A3AD8E6-64AF-436A-AC23-FF95E0CDAC32}"/>
          </ac:spMkLst>
        </pc:spChg>
        <pc:spChg chg="add del mod">
          <ac:chgData name="LeeHeejun" userId="f4146b6c-b8a2-4ff9-88b8-ec5eab333dbc" providerId="ADAL" clId="{2AA875D8-3ABF-494A-AE2C-AF1C53629069}" dt="2020-08-19T11:36:41.765" v="5823" actId="478"/>
          <ac:spMkLst>
            <pc:docMk/>
            <pc:sldMk cId="63055302" sldId="445"/>
            <ac:spMk id="18" creationId="{83A2C60D-9F5F-4AD4-954B-F3B50E8F2DCD}"/>
          </ac:spMkLst>
        </pc:spChg>
        <pc:picChg chg="add del mod">
          <ac:chgData name="LeeHeejun" userId="f4146b6c-b8a2-4ff9-88b8-ec5eab333dbc" providerId="ADAL" clId="{2AA875D8-3ABF-494A-AE2C-AF1C53629069}" dt="2020-08-19T11:36:39.069" v="5821" actId="478"/>
          <ac:picMkLst>
            <pc:docMk/>
            <pc:sldMk cId="63055302" sldId="445"/>
            <ac:picMk id="4" creationId="{A1303A28-DEBB-40CE-A954-002D6D89D516}"/>
          </ac:picMkLst>
        </pc:picChg>
        <pc:picChg chg="del">
          <ac:chgData name="LeeHeejun" userId="f4146b6c-b8a2-4ff9-88b8-ec5eab333dbc" providerId="ADAL" clId="{2AA875D8-3ABF-494A-AE2C-AF1C53629069}" dt="2020-08-19T05:07:39.210" v="3584" actId="478"/>
          <ac:picMkLst>
            <pc:docMk/>
            <pc:sldMk cId="63055302" sldId="445"/>
            <ac:picMk id="1026" creationId="{EFD02836-A658-41CB-9462-87BB7378738B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908857475" sldId="445"/>
        </pc:sldMkLst>
      </pc:sldChg>
      <pc:sldChg chg="addSp delSp modSp add mod modNotesTx">
        <pc:chgData name="LeeHeejun" userId="f4146b6c-b8a2-4ff9-88b8-ec5eab333dbc" providerId="ADAL" clId="{2AA875D8-3ABF-494A-AE2C-AF1C53629069}" dt="2020-08-21T05:01:25.591" v="23726" actId="20577"/>
        <pc:sldMkLst>
          <pc:docMk/>
          <pc:sldMk cId="273330282" sldId="446"/>
        </pc:sldMkLst>
        <pc:spChg chg="add del mod">
          <ac:chgData name="LeeHeejun" userId="f4146b6c-b8a2-4ff9-88b8-ec5eab333dbc" providerId="ADAL" clId="{2AA875D8-3ABF-494A-AE2C-AF1C53629069}" dt="2020-08-19T11:27:26.432" v="5391" actId="21"/>
          <ac:spMkLst>
            <pc:docMk/>
            <pc:sldMk cId="273330282" sldId="446"/>
            <ac:spMk id="4" creationId="{46129EC4-7635-49D5-8C88-549450FFE37F}"/>
          </ac:spMkLst>
        </pc:spChg>
        <pc:spChg chg="mod">
          <ac:chgData name="LeeHeejun" userId="f4146b6c-b8a2-4ff9-88b8-ec5eab333dbc" providerId="ADAL" clId="{2AA875D8-3ABF-494A-AE2C-AF1C53629069}" dt="2020-08-21T05:01:25.591" v="23726" actId="20577"/>
          <ac:spMkLst>
            <pc:docMk/>
            <pc:sldMk cId="273330282" sldId="446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2:23:25.839" v="7105" actId="22"/>
          <ac:spMkLst>
            <pc:docMk/>
            <pc:sldMk cId="273330282" sldId="446"/>
            <ac:spMk id="10" creationId="{2A9F0179-86F3-4F61-8C60-6BB6384DCB0B}"/>
          </ac:spMkLst>
        </pc:spChg>
        <pc:spChg chg="add mod">
          <ac:chgData name="LeeHeejun" userId="f4146b6c-b8a2-4ff9-88b8-ec5eab333dbc" providerId="ADAL" clId="{2AA875D8-3ABF-494A-AE2C-AF1C53629069}" dt="2020-08-19T12:29:42.025" v="7297" actId="1035"/>
          <ac:spMkLst>
            <pc:docMk/>
            <pc:sldMk cId="273330282" sldId="446"/>
            <ac:spMk id="12" creationId="{EFA57A4E-DE44-4C89-878F-FA47E3E09245}"/>
          </ac:spMkLst>
        </pc:spChg>
        <pc:picChg chg="add del mod">
          <ac:chgData name="LeeHeejun" userId="f4146b6c-b8a2-4ff9-88b8-ec5eab333dbc" providerId="ADAL" clId="{2AA875D8-3ABF-494A-AE2C-AF1C53629069}" dt="2020-08-19T11:27:26.432" v="5391" actId="21"/>
          <ac:picMkLst>
            <pc:docMk/>
            <pc:sldMk cId="273330282" sldId="446"/>
            <ac:picMk id="1026" creationId="{199C8A63-1FCE-4DE6-87D3-3C9EBC2D6B0F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228460497" sldId="446"/>
        </pc:sldMkLst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612902921" sldId="447"/>
        </pc:sldMkLst>
      </pc:sldChg>
      <pc:sldChg chg="addSp delSp modSp add mod">
        <pc:chgData name="LeeHeejun" userId="f4146b6c-b8a2-4ff9-88b8-ec5eab333dbc" providerId="ADAL" clId="{2AA875D8-3ABF-494A-AE2C-AF1C53629069}" dt="2020-08-19T11:38:21.789" v="5916" actId="20577"/>
        <pc:sldMkLst>
          <pc:docMk/>
          <pc:sldMk cId="2794529111" sldId="447"/>
        </pc:sldMkLst>
        <pc:spChg chg="mod">
          <ac:chgData name="LeeHeejun" userId="f4146b6c-b8a2-4ff9-88b8-ec5eab333dbc" providerId="ADAL" clId="{2AA875D8-3ABF-494A-AE2C-AF1C53629069}" dt="2020-08-19T11:37:29.265" v="5844" actId="1076"/>
          <ac:spMkLst>
            <pc:docMk/>
            <pc:sldMk cId="2794529111" sldId="447"/>
            <ac:spMk id="5" creationId="{4C5B8594-9FCC-4387-AEB0-BEE4C22BCADE}"/>
          </ac:spMkLst>
        </pc:spChg>
        <pc:spChg chg="del">
          <ac:chgData name="LeeHeejun" userId="f4146b6c-b8a2-4ff9-88b8-ec5eab333dbc" providerId="ADAL" clId="{2AA875D8-3ABF-494A-AE2C-AF1C53629069}" dt="2020-08-19T11:37:04.519" v="5833" actId="478"/>
          <ac:spMkLst>
            <pc:docMk/>
            <pc:sldMk cId="2794529111" sldId="447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1:37:06.102" v="5834" actId="478"/>
          <ac:spMkLst>
            <pc:docMk/>
            <pc:sldMk cId="2794529111" sldId="447"/>
            <ac:spMk id="9" creationId="{1C9C608D-E0B7-4225-9B65-AF9AD8D5E654}"/>
          </ac:spMkLst>
        </pc:spChg>
        <pc:spChg chg="mod">
          <ac:chgData name="LeeHeejun" userId="f4146b6c-b8a2-4ff9-88b8-ec5eab333dbc" providerId="ADAL" clId="{2AA875D8-3ABF-494A-AE2C-AF1C53629069}" dt="2020-08-19T11:38:21.789" v="5916" actId="20577"/>
          <ac:spMkLst>
            <pc:docMk/>
            <pc:sldMk cId="2794529111" sldId="447"/>
            <ac:spMk id="18" creationId="{83A2C60D-9F5F-4AD4-954B-F3B50E8F2DCD}"/>
          </ac:spMkLst>
        </pc:spChg>
        <pc:picChg chg="mod">
          <ac:chgData name="LeeHeejun" userId="f4146b6c-b8a2-4ff9-88b8-ec5eab333dbc" providerId="ADAL" clId="{2AA875D8-3ABF-494A-AE2C-AF1C53629069}" dt="2020-08-19T11:37:29.265" v="5844" actId="1076"/>
          <ac:picMkLst>
            <pc:docMk/>
            <pc:sldMk cId="2794529111" sldId="447"/>
            <ac:picMk id="4" creationId="{A1303A28-DEBB-40CE-A954-002D6D89D516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2:29:27.365" v="7296" actId="1076"/>
        <pc:sldMkLst>
          <pc:docMk/>
          <pc:sldMk cId="200426485" sldId="448"/>
        </pc:sldMkLst>
        <pc:spChg chg="mod">
          <ac:chgData name="LeeHeejun" userId="f4146b6c-b8a2-4ff9-88b8-ec5eab333dbc" providerId="ADAL" clId="{2AA875D8-3ABF-494A-AE2C-AF1C53629069}" dt="2020-08-19T12:29:24.597" v="7295" actId="1076"/>
          <ac:spMkLst>
            <pc:docMk/>
            <pc:sldMk cId="200426485" sldId="448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2:29:27.365" v="7296" actId="1076"/>
          <ac:spMkLst>
            <pc:docMk/>
            <pc:sldMk cId="200426485" sldId="448"/>
            <ac:spMk id="18" creationId="{83A2C60D-9F5F-4AD4-954B-F3B50E8F2DCD}"/>
          </ac:spMkLst>
        </pc:spChg>
        <pc:picChg chg="del">
          <ac:chgData name="LeeHeejun" userId="f4146b6c-b8a2-4ff9-88b8-ec5eab333dbc" providerId="ADAL" clId="{2AA875D8-3ABF-494A-AE2C-AF1C53629069}" dt="2020-08-19T12:26:48.665" v="7140" actId="478"/>
          <ac:picMkLst>
            <pc:docMk/>
            <pc:sldMk cId="200426485" sldId="448"/>
            <ac:picMk id="4" creationId="{A1303A28-DEBB-40CE-A954-002D6D89D516}"/>
          </ac:picMkLst>
        </pc:picChg>
        <pc:picChg chg="add mod">
          <ac:chgData name="LeeHeejun" userId="f4146b6c-b8a2-4ff9-88b8-ec5eab333dbc" providerId="ADAL" clId="{2AA875D8-3ABF-494A-AE2C-AF1C53629069}" dt="2020-08-19T12:29:24.597" v="7295" actId="1076"/>
          <ac:picMkLst>
            <pc:docMk/>
            <pc:sldMk cId="200426485" sldId="448"/>
            <ac:picMk id="2050" creationId="{FC16EBD0-C259-4BD7-8FAD-238107395CE3}"/>
          </ac:picMkLst>
        </pc:picChg>
      </pc:sldChg>
      <pc:sldChg chg="addSp delSp modSp add mod">
        <pc:chgData name="LeeHeejun" userId="f4146b6c-b8a2-4ff9-88b8-ec5eab333dbc" providerId="ADAL" clId="{2AA875D8-3ABF-494A-AE2C-AF1C53629069}" dt="2020-08-21T05:07:28.022" v="23741" actId="6549"/>
        <pc:sldMkLst>
          <pc:docMk/>
          <pc:sldMk cId="2715279703" sldId="449"/>
        </pc:sldMkLst>
        <pc:spChg chg="mod">
          <ac:chgData name="LeeHeejun" userId="f4146b6c-b8a2-4ff9-88b8-ec5eab333dbc" providerId="ADAL" clId="{2AA875D8-3ABF-494A-AE2C-AF1C53629069}" dt="2020-08-19T12:33:58.712" v="7336" actId="20577"/>
          <ac:spMkLst>
            <pc:docMk/>
            <pc:sldMk cId="2715279703" sldId="449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3:22:40.626" v="9507" actId="1076"/>
          <ac:spMkLst>
            <pc:docMk/>
            <pc:sldMk cId="2715279703" sldId="449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21T05:07:28.022" v="23741" actId="6549"/>
          <ac:spMkLst>
            <pc:docMk/>
            <pc:sldMk cId="2715279703" sldId="449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19T12:33:33.922" v="7302" actId="478"/>
          <ac:spMkLst>
            <pc:docMk/>
            <pc:sldMk cId="2715279703" sldId="449"/>
            <ac:spMk id="12" creationId="{EFA57A4E-DE44-4C89-878F-FA47E3E09245}"/>
          </ac:spMkLst>
        </pc:spChg>
        <pc:grpChg chg="add del mod">
          <ac:chgData name="LeeHeejun" userId="f4146b6c-b8a2-4ff9-88b8-ec5eab333dbc" providerId="ADAL" clId="{2AA875D8-3ABF-494A-AE2C-AF1C53629069}" dt="2020-08-19T13:16:43.630" v="9392" actId="478"/>
          <ac:grpSpMkLst>
            <pc:docMk/>
            <pc:sldMk cId="2715279703" sldId="449"/>
            <ac:grpSpMk id="4" creationId="{77BC60D8-3CB7-45C2-BA39-704E10C556D2}"/>
          </ac:grpSpMkLst>
        </pc:grpChg>
        <pc:picChg chg="add del mod">
          <ac:chgData name="LeeHeejun" userId="f4146b6c-b8a2-4ff9-88b8-ec5eab333dbc" providerId="ADAL" clId="{2AA875D8-3ABF-494A-AE2C-AF1C53629069}" dt="2020-08-19T13:16:43.630" v="9392" actId="478"/>
          <ac:picMkLst>
            <pc:docMk/>
            <pc:sldMk cId="2715279703" sldId="449"/>
            <ac:picMk id="8" creationId="{6CD1B984-3594-45CD-B3AA-BB164142414B}"/>
          </ac:picMkLst>
        </pc:picChg>
        <pc:picChg chg="add mod">
          <ac:chgData name="LeeHeejun" userId="f4146b6c-b8a2-4ff9-88b8-ec5eab333dbc" providerId="ADAL" clId="{2AA875D8-3ABF-494A-AE2C-AF1C53629069}" dt="2020-08-19T13:22:40.626" v="9507" actId="1076"/>
          <ac:picMkLst>
            <pc:docMk/>
            <pc:sldMk cId="2715279703" sldId="449"/>
            <ac:picMk id="3074" creationId="{21C40A0B-0E8E-4752-BDA0-EAD5479385D5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43.559" v="11523" actId="313"/>
        <pc:sldMkLst>
          <pc:docMk/>
          <pc:sldMk cId="3944430596" sldId="450"/>
        </pc:sldMkLst>
        <pc:spChg chg="del">
          <ac:chgData name="LeeHeejun" userId="f4146b6c-b8a2-4ff9-88b8-ec5eab333dbc" providerId="ADAL" clId="{2AA875D8-3ABF-494A-AE2C-AF1C53629069}" dt="2020-08-19T13:03:10.398" v="8646" actId="478"/>
          <ac:spMkLst>
            <pc:docMk/>
            <pc:sldMk cId="3944430596" sldId="450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19T13:48:43.559" v="11523" actId="313"/>
          <ac:spMkLst>
            <pc:docMk/>
            <pc:sldMk cId="3944430596" sldId="450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3:17:53.791" v="9419" actId="22"/>
          <ac:spMkLst>
            <pc:docMk/>
            <pc:sldMk cId="3944430596" sldId="450"/>
            <ac:spMk id="11" creationId="{97D549BD-808B-4429-8FFA-1CE29ECE941E}"/>
          </ac:spMkLst>
        </pc:spChg>
        <pc:spChg chg="add mod">
          <ac:chgData name="LeeHeejun" userId="f4146b6c-b8a2-4ff9-88b8-ec5eab333dbc" providerId="ADAL" clId="{2AA875D8-3ABF-494A-AE2C-AF1C53629069}" dt="2020-08-19T13:21:48.500" v="9499" actId="20577"/>
          <ac:spMkLst>
            <pc:docMk/>
            <pc:sldMk cId="3944430596" sldId="450"/>
            <ac:spMk id="15" creationId="{9AC65A45-BC3B-4138-86ED-3DC99012EE87}"/>
          </ac:spMkLst>
        </pc:spChg>
        <pc:grpChg chg="del">
          <ac:chgData name="LeeHeejun" userId="f4146b6c-b8a2-4ff9-88b8-ec5eab333dbc" providerId="ADAL" clId="{2AA875D8-3ABF-494A-AE2C-AF1C53629069}" dt="2020-08-19T13:03:09.813" v="8645" actId="478"/>
          <ac:grpSpMkLst>
            <pc:docMk/>
            <pc:sldMk cId="3944430596" sldId="450"/>
            <ac:grpSpMk id="4" creationId="{77BC60D8-3CB7-45C2-BA39-704E10C556D2}"/>
          </ac:grpSpMkLst>
        </pc:grpChg>
        <pc:picChg chg="add del">
          <ac:chgData name="LeeHeejun" userId="f4146b6c-b8a2-4ff9-88b8-ec5eab333dbc" providerId="ADAL" clId="{2AA875D8-3ABF-494A-AE2C-AF1C53629069}" dt="2020-08-19T13:17:53.791" v="9419" actId="22"/>
          <ac:picMkLst>
            <pc:docMk/>
            <pc:sldMk cId="3944430596" sldId="450"/>
            <ac:picMk id="9" creationId="{3D4F24A9-917F-4C78-B588-77AD55693647}"/>
          </ac:picMkLst>
        </pc:picChg>
        <pc:picChg chg="add mod">
          <ac:chgData name="LeeHeejun" userId="f4146b6c-b8a2-4ff9-88b8-ec5eab333dbc" providerId="ADAL" clId="{2AA875D8-3ABF-494A-AE2C-AF1C53629069}" dt="2020-08-19T13:21:53.773" v="9500" actId="1076"/>
          <ac:picMkLst>
            <pc:docMk/>
            <pc:sldMk cId="3944430596" sldId="450"/>
            <ac:picMk id="13" creationId="{6E3AB140-8A7D-4946-A2F4-5260F3340AF8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51.083" v="11533" actId="6549"/>
        <pc:sldMkLst>
          <pc:docMk/>
          <pc:sldMk cId="4122739490" sldId="451"/>
        </pc:sldMkLst>
        <pc:spChg chg="add mod">
          <ac:chgData name="LeeHeejun" userId="f4146b6c-b8a2-4ff9-88b8-ec5eab333dbc" providerId="ADAL" clId="{2AA875D8-3ABF-494A-AE2C-AF1C53629069}" dt="2020-08-19T13:31:54.917" v="10214" actId="6549"/>
          <ac:spMkLst>
            <pc:docMk/>
            <pc:sldMk cId="4122739490" sldId="451"/>
            <ac:spMk id="4" creationId="{56AA9A01-8D41-4803-BF16-F2049B9E7A5D}"/>
          </ac:spMkLst>
        </pc:spChg>
        <pc:spChg chg="mod">
          <ac:chgData name="LeeHeejun" userId="f4146b6c-b8a2-4ff9-88b8-ec5eab333dbc" providerId="ADAL" clId="{2AA875D8-3ABF-494A-AE2C-AF1C53629069}" dt="2020-08-19T13:48:51.083" v="11533" actId="6549"/>
          <ac:spMkLst>
            <pc:docMk/>
            <pc:sldMk cId="4122739490" sldId="451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3:30:56.644" v="10171" actId="478"/>
          <ac:spMkLst>
            <pc:docMk/>
            <pc:sldMk cId="4122739490" sldId="451"/>
            <ac:spMk id="11" creationId="{6B9E9CB0-CCF9-4E18-96D0-D6215CF37D79}"/>
          </ac:spMkLst>
        </pc:spChg>
        <pc:spChg chg="add mod">
          <ac:chgData name="LeeHeejun" userId="f4146b6c-b8a2-4ff9-88b8-ec5eab333dbc" providerId="ADAL" clId="{2AA875D8-3ABF-494A-AE2C-AF1C53629069}" dt="2020-08-19T13:41:32.281" v="11057" actId="1036"/>
          <ac:spMkLst>
            <pc:docMk/>
            <pc:sldMk cId="4122739490" sldId="451"/>
            <ac:spMk id="12" creationId="{1301E3DA-B8F0-4876-97D9-87AF73E90EDC}"/>
          </ac:spMkLst>
        </pc:spChg>
        <pc:picChg chg="add del">
          <ac:chgData name="LeeHeejun" userId="f4146b6c-b8a2-4ff9-88b8-ec5eab333dbc" providerId="ADAL" clId="{2AA875D8-3ABF-494A-AE2C-AF1C53629069}" dt="2020-08-19T13:27:34.453" v="10023"/>
          <ac:picMkLst>
            <pc:docMk/>
            <pc:sldMk cId="4122739490" sldId="451"/>
            <ac:picMk id="4098" creationId="{E287AB3F-7701-42E6-80DC-A0CC498A156C}"/>
          </ac:picMkLst>
        </pc:picChg>
        <pc:picChg chg="add mod">
          <ac:chgData name="LeeHeejun" userId="f4146b6c-b8a2-4ff9-88b8-ec5eab333dbc" providerId="ADAL" clId="{2AA875D8-3ABF-494A-AE2C-AF1C53629069}" dt="2020-08-19T13:31:17.747" v="10191" actId="1035"/>
          <ac:picMkLst>
            <pc:docMk/>
            <pc:sldMk cId="4122739490" sldId="451"/>
            <ac:picMk id="4100" creationId="{0333A832-A85F-4EEA-98CF-0F0164FD593A}"/>
          </ac:picMkLst>
        </pc:picChg>
        <pc:picChg chg="add mod">
          <ac:chgData name="LeeHeejun" userId="f4146b6c-b8a2-4ff9-88b8-ec5eab333dbc" providerId="ADAL" clId="{2AA875D8-3ABF-494A-AE2C-AF1C53629069}" dt="2020-08-19T13:41:32.281" v="11057" actId="1036"/>
          <ac:picMkLst>
            <pc:docMk/>
            <pc:sldMk cId="4122739490" sldId="451"/>
            <ac:picMk id="4102" creationId="{FB72F35E-30A2-484B-A638-C8BFE338878E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1:19.781" v="11055" actId="1076"/>
        <pc:sldMkLst>
          <pc:docMk/>
          <pc:sldMk cId="137129213" sldId="452"/>
        </pc:sldMkLst>
        <pc:spChg chg="add mod">
          <ac:chgData name="LeeHeejun" userId="f4146b6c-b8a2-4ff9-88b8-ec5eab333dbc" providerId="ADAL" clId="{2AA875D8-3ABF-494A-AE2C-AF1C53629069}" dt="2020-08-19T13:37:01.124" v="10762" actId="20577"/>
          <ac:spMkLst>
            <pc:docMk/>
            <pc:sldMk cId="137129213" sldId="452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41:19.781" v="11055" actId="1076"/>
          <ac:spMkLst>
            <pc:docMk/>
            <pc:sldMk cId="137129213" sldId="452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3:38:27.663" v="10778"/>
          <ac:spMkLst>
            <pc:docMk/>
            <pc:sldMk cId="137129213" sldId="452"/>
            <ac:spMk id="14" creationId="{4C376D09-A786-4A50-BEFE-7D13A8330693}"/>
          </ac:spMkLst>
        </pc:spChg>
        <pc:spChg chg="del">
          <ac:chgData name="LeeHeejun" userId="f4146b6c-b8a2-4ff9-88b8-ec5eab333dbc" providerId="ADAL" clId="{2AA875D8-3ABF-494A-AE2C-AF1C53629069}" dt="2020-08-19T13:32:36.373" v="10219" actId="478"/>
          <ac:spMkLst>
            <pc:docMk/>
            <pc:sldMk cId="137129213" sldId="452"/>
            <ac:spMk id="15" creationId="{9AC65A45-BC3B-4138-86ED-3DC99012EE87}"/>
          </ac:spMkLst>
        </pc:spChg>
        <pc:picChg chg="del">
          <ac:chgData name="LeeHeejun" userId="f4146b6c-b8a2-4ff9-88b8-ec5eab333dbc" providerId="ADAL" clId="{2AA875D8-3ABF-494A-AE2C-AF1C53629069}" dt="2020-08-19T13:32:35.529" v="10218" actId="478"/>
          <ac:picMkLst>
            <pc:docMk/>
            <pc:sldMk cId="137129213" sldId="452"/>
            <ac:picMk id="13" creationId="{6E3AB140-8A7D-4946-A2F4-5260F3340AF8}"/>
          </ac:picMkLst>
        </pc:picChg>
        <pc:picChg chg="add mod">
          <ac:chgData name="LeeHeejun" userId="f4146b6c-b8a2-4ff9-88b8-ec5eab333dbc" providerId="ADAL" clId="{2AA875D8-3ABF-494A-AE2C-AF1C53629069}" dt="2020-08-19T13:36:25.681" v="10753" actId="1076"/>
          <ac:picMkLst>
            <pc:docMk/>
            <pc:sldMk cId="137129213" sldId="452"/>
            <ac:picMk id="6146" creationId="{FC35D1C1-2FBF-4282-BCEA-9CE093E9EB6D}"/>
          </ac:picMkLst>
        </pc:picChg>
        <pc:picChg chg="add del mod">
          <ac:chgData name="LeeHeejun" userId="f4146b6c-b8a2-4ff9-88b8-ec5eab333dbc" providerId="ADAL" clId="{2AA875D8-3ABF-494A-AE2C-AF1C53629069}" dt="2020-08-19T13:36:20.436" v="10749"/>
          <ac:picMkLst>
            <pc:docMk/>
            <pc:sldMk cId="137129213" sldId="452"/>
            <ac:picMk id="6148" creationId="{CF8AC921-927D-46ED-9624-2E9BD0CE1F8C}"/>
          </ac:picMkLst>
        </pc:picChg>
        <pc:picChg chg="add del mod">
          <ac:chgData name="LeeHeejun" userId="f4146b6c-b8a2-4ff9-88b8-ec5eab333dbc" providerId="ADAL" clId="{2AA875D8-3ABF-494A-AE2C-AF1C53629069}" dt="2020-08-19T13:36:19.972" v="10748"/>
          <ac:picMkLst>
            <pc:docMk/>
            <pc:sldMk cId="137129213" sldId="452"/>
            <ac:picMk id="6150" creationId="{C78F3007-3DAD-4BA1-A184-3EBBB6CC11C4}"/>
          </ac:picMkLst>
        </pc:picChg>
        <pc:picChg chg="add mod">
          <ac:chgData name="LeeHeejun" userId="f4146b6c-b8a2-4ff9-88b8-ec5eab333dbc" providerId="ADAL" clId="{2AA875D8-3ABF-494A-AE2C-AF1C53629069}" dt="2020-08-19T13:36:57.596" v="10760" actId="1076"/>
          <ac:picMkLst>
            <pc:docMk/>
            <pc:sldMk cId="137129213" sldId="452"/>
            <ac:picMk id="6152" creationId="{05096D99-97E0-4E5B-988D-80EAD91FFDAB}"/>
          </ac:picMkLst>
        </pc:picChg>
      </pc:sldChg>
      <pc:sldChg chg="delSp modSp add mod">
        <pc:chgData name="LeeHeejun" userId="f4146b6c-b8a2-4ff9-88b8-ec5eab333dbc" providerId="ADAL" clId="{2AA875D8-3ABF-494A-AE2C-AF1C53629069}" dt="2020-08-19T13:55:25.409" v="11722" actId="14100"/>
        <pc:sldMkLst>
          <pc:docMk/>
          <pc:sldMk cId="1324306726" sldId="453"/>
        </pc:sldMkLst>
        <pc:spChg chg="del">
          <ac:chgData name="LeeHeejun" userId="f4146b6c-b8a2-4ff9-88b8-ec5eab333dbc" providerId="ADAL" clId="{2AA875D8-3ABF-494A-AE2C-AF1C53629069}" dt="2020-08-19T13:37:21.532" v="10769" actId="478"/>
          <ac:spMkLst>
            <pc:docMk/>
            <pc:sldMk cId="1324306726" sldId="453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55:25.409" v="11722" actId="14100"/>
          <ac:spMkLst>
            <pc:docMk/>
            <pc:sldMk cId="1324306726" sldId="453"/>
            <ac:spMk id="6" creationId="{DD2808FB-507B-44C3-8A55-5A9224EF43F6}"/>
          </ac:spMkLst>
        </pc:spChg>
        <pc:spChg chg="del mod">
          <ac:chgData name="LeeHeejun" userId="f4146b6c-b8a2-4ff9-88b8-ec5eab333dbc" providerId="ADAL" clId="{2AA875D8-3ABF-494A-AE2C-AF1C53629069}" dt="2020-08-19T13:37:20.523" v="10768" actId="478"/>
          <ac:spMkLst>
            <pc:docMk/>
            <pc:sldMk cId="1324306726" sldId="453"/>
            <ac:spMk id="14" creationId="{4C376D09-A786-4A50-BEFE-7D13A8330693}"/>
          </ac:spMkLst>
        </pc:spChg>
        <pc:picChg chg="del">
          <ac:chgData name="LeeHeejun" userId="f4146b6c-b8a2-4ff9-88b8-ec5eab333dbc" providerId="ADAL" clId="{2AA875D8-3ABF-494A-AE2C-AF1C53629069}" dt="2020-08-19T13:37:21.747" v="10770" actId="478"/>
          <ac:picMkLst>
            <pc:docMk/>
            <pc:sldMk cId="1324306726" sldId="453"/>
            <ac:picMk id="6146" creationId="{FC35D1C1-2FBF-4282-BCEA-9CE093E9EB6D}"/>
          </ac:picMkLst>
        </pc:picChg>
        <pc:picChg chg="del">
          <ac:chgData name="LeeHeejun" userId="f4146b6c-b8a2-4ff9-88b8-ec5eab333dbc" providerId="ADAL" clId="{2AA875D8-3ABF-494A-AE2C-AF1C53629069}" dt="2020-08-19T13:37:18.947" v="10766" actId="478"/>
          <ac:picMkLst>
            <pc:docMk/>
            <pc:sldMk cId="1324306726" sldId="453"/>
            <ac:picMk id="6152" creationId="{05096D99-97E0-4E5B-988D-80EAD91FFDAB}"/>
          </ac:picMkLst>
        </pc:picChg>
      </pc:sldChg>
      <pc:sldChg chg="addSp modSp add mod">
        <pc:chgData name="LeeHeejun" userId="f4146b6c-b8a2-4ff9-88b8-ec5eab333dbc" providerId="ADAL" clId="{2AA875D8-3ABF-494A-AE2C-AF1C53629069}" dt="2020-08-19T14:18:01.240" v="12671" actId="20577"/>
        <pc:sldMkLst>
          <pc:docMk/>
          <pc:sldMk cId="2848558208" sldId="454"/>
        </pc:sldMkLst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4" creationId="{E1374549-66D2-4D74-994E-2F72554763CA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5" creationId="{82D835C4-DE69-4A8B-8F3C-04CE280E4941}"/>
          </ac:spMkLst>
        </pc:spChg>
        <pc:spChg chg="mod">
          <ac:chgData name="LeeHeejun" userId="f4146b6c-b8a2-4ff9-88b8-ec5eab333dbc" providerId="ADAL" clId="{2AA875D8-3ABF-494A-AE2C-AF1C53629069}" dt="2020-08-19T14:18:01.240" v="12671" actId="20577"/>
          <ac:spMkLst>
            <pc:docMk/>
            <pc:sldMk cId="2848558208" sldId="454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0" creationId="{770A6581-1262-4300-BB03-87F27970DD97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2" creationId="{94293818-46B2-4765-9C4B-E37E70228750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3" creationId="{E4F3D0E6-331A-4C95-95A0-0AC1543D03FB}"/>
          </ac:spMkLst>
        </pc:sp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0" creationId="{EA9EE95A-1A8B-4AFA-9602-2083E1FC43C8}"/>
          </ac:picMkLst>
        </pc:pic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2" creationId="{3FAC974D-B809-4963-8B95-50519DD0C9E9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4:28:52.486" v="13487" actId="1076"/>
        <pc:sldMkLst>
          <pc:docMk/>
          <pc:sldMk cId="268865828" sldId="455"/>
        </pc:sldMkLst>
        <pc:spChg chg="add del mod">
          <ac:chgData name="LeeHeejun" userId="f4146b6c-b8a2-4ff9-88b8-ec5eab333dbc" providerId="ADAL" clId="{2AA875D8-3ABF-494A-AE2C-AF1C53629069}" dt="2020-08-19T14:22:54.744" v="13054" actId="478"/>
          <ac:spMkLst>
            <pc:docMk/>
            <pc:sldMk cId="268865828" sldId="455"/>
            <ac:spMk id="4" creationId="{CFD35E29-E518-4185-94CA-137B1B2B0A8C}"/>
          </ac:spMkLst>
        </pc:spChg>
        <pc:spChg chg="add mod">
          <ac:chgData name="LeeHeejun" userId="f4146b6c-b8a2-4ff9-88b8-ec5eab333dbc" providerId="ADAL" clId="{2AA875D8-3ABF-494A-AE2C-AF1C53629069}" dt="2020-08-19T14:28:52.486" v="13487" actId="1076"/>
          <ac:spMkLst>
            <pc:docMk/>
            <pc:sldMk cId="268865828" sldId="455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19T14:28:49.910" v="13486" actId="14100"/>
          <ac:spMkLst>
            <pc:docMk/>
            <pc:sldMk cId="268865828" sldId="455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4:28:52.486" v="13487" actId="1076"/>
          <ac:picMkLst>
            <pc:docMk/>
            <pc:sldMk cId="268865828" sldId="455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1:24.186" v="23747" actId="20577"/>
        <pc:sldMkLst>
          <pc:docMk/>
          <pc:sldMk cId="3732869576" sldId="456"/>
        </pc:sldMkLst>
        <pc:spChg chg="mod">
          <ac:chgData name="LeeHeejun" userId="f4146b6c-b8a2-4ff9-88b8-ec5eab333dbc" providerId="ADAL" clId="{2AA875D8-3ABF-494A-AE2C-AF1C53629069}" dt="2020-08-19T14:29:47.324" v="13527"/>
          <ac:spMkLst>
            <pc:docMk/>
            <pc:sldMk cId="3732869576" sldId="456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9T14:29:16.495" v="13490" actId="478"/>
          <ac:spMkLst>
            <pc:docMk/>
            <pc:sldMk cId="3732869576" sldId="456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1T05:21:24.186" v="23747" actId="20577"/>
          <ac:spMkLst>
            <pc:docMk/>
            <pc:sldMk cId="3732869576" sldId="456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43:07.630" v="14836" actId="1036"/>
          <ac:spMkLst>
            <pc:docMk/>
            <pc:sldMk cId="3732869576" sldId="456"/>
            <ac:spMk id="9" creationId="{1C08BFE7-703F-44F0-B45E-9616B10AD49E}"/>
          </ac:spMkLst>
        </pc:spChg>
        <pc:picChg chg="add mod">
          <ac:chgData name="LeeHeejun" userId="f4146b6c-b8a2-4ff9-88b8-ec5eab333dbc" providerId="ADAL" clId="{2AA875D8-3ABF-494A-AE2C-AF1C53629069}" dt="2020-08-19T14:43:07.630" v="14836" actId="1036"/>
          <ac:picMkLst>
            <pc:docMk/>
            <pc:sldMk cId="3732869576" sldId="456"/>
            <ac:picMk id="4" creationId="{69722949-8653-44B3-B314-C005F19BA8C2}"/>
          </ac:picMkLst>
        </pc:picChg>
        <pc:picChg chg="del">
          <ac:chgData name="LeeHeejun" userId="f4146b6c-b8a2-4ff9-88b8-ec5eab333dbc" providerId="ADAL" clId="{2AA875D8-3ABF-494A-AE2C-AF1C53629069}" dt="2020-08-19T14:29:15.999" v="13489" actId="478"/>
          <ac:picMkLst>
            <pc:docMk/>
            <pc:sldMk cId="3732869576" sldId="456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3:30.689" v="23748" actId="6549"/>
        <pc:sldMkLst>
          <pc:docMk/>
          <pc:sldMk cId="1524510261" sldId="457"/>
        </pc:sldMkLst>
        <pc:spChg chg="mod">
          <ac:chgData name="LeeHeejun" userId="f4146b6c-b8a2-4ff9-88b8-ec5eab333dbc" providerId="ADAL" clId="{2AA875D8-3ABF-494A-AE2C-AF1C53629069}" dt="2020-08-19T14:56:33.150" v="15645" actId="1076"/>
          <ac:spMkLst>
            <pc:docMk/>
            <pc:sldMk cId="1524510261" sldId="457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58:57.738" v="15922" actId="1076"/>
          <ac:spMkLst>
            <pc:docMk/>
            <pc:sldMk cId="1524510261" sldId="457"/>
            <ac:spMk id="10" creationId="{1DD7C09B-4761-4C07-9B85-F665BB698E81}"/>
          </ac:spMkLst>
        </pc:spChg>
        <pc:graphicFrameChg chg="add mod modGraphic">
          <ac:chgData name="LeeHeejun" userId="f4146b6c-b8a2-4ff9-88b8-ec5eab333dbc" providerId="ADAL" clId="{2AA875D8-3ABF-494A-AE2C-AF1C53629069}" dt="2020-08-19T15:01:15.220" v="16119" actId="20577"/>
          <ac:graphicFrameMkLst>
            <pc:docMk/>
            <pc:sldMk cId="1524510261" sldId="457"/>
            <ac:graphicFrameMk id="8" creationId="{8072F83F-970F-4FE5-B430-3D0C56787B0F}"/>
          </ac:graphicFrameMkLst>
        </pc:graphicFrameChg>
        <pc:picChg chg="add del">
          <ac:chgData name="LeeHeejun" userId="f4146b6c-b8a2-4ff9-88b8-ec5eab333dbc" providerId="ADAL" clId="{2AA875D8-3ABF-494A-AE2C-AF1C53629069}" dt="2020-08-19T14:41:54.786" v="14777" actId="21"/>
          <ac:picMkLst>
            <pc:docMk/>
            <pc:sldMk cId="1524510261" sldId="457"/>
            <ac:picMk id="5" creationId="{91FDF0F1-27C6-4A4A-B57F-AE8F85A31A58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4.460" v="21774"/>
        <pc:sldMkLst>
          <pc:docMk/>
          <pc:sldMk cId="1200381662" sldId="458"/>
        </pc:sldMkLst>
        <pc:spChg chg="mod">
          <ac:chgData name="LeeHeejun" userId="f4146b6c-b8a2-4ff9-88b8-ec5eab333dbc" providerId="ADAL" clId="{2AA875D8-3ABF-494A-AE2C-AF1C53629069}" dt="2020-08-20T02:54:34.460" v="21774"/>
          <ac:spMkLst>
            <pc:docMk/>
            <pc:sldMk cId="1200381662" sldId="458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20T01:44:32.041" v="17128" actId="1076"/>
          <ac:spMkLst>
            <pc:docMk/>
            <pc:sldMk cId="1200381662" sldId="458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19T14:54:06.982" v="15546" actId="478"/>
          <ac:spMkLst>
            <pc:docMk/>
            <pc:sldMk cId="1200381662" sldId="458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0T02:02:19.788" v="18563" actId="20577"/>
          <ac:spMkLst>
            <pc:docMk/>
            <pc:sldMk cId="1200381662" sldId="458"/>
            <ac:spMk id="6" creationId="{DD2808FB-507B-44C3-8A55-5A9224EF43F6}"/>
          </ac:spMkLst>
        </pc:spChg>
        <pc:picChg chg="add del">
          <ac:chgData name="LeeHeejun" userId="f4146b6c-b8a2-4ff9-88b8-ec5eab333dbc" providerId="ADAL" clId="{2AA875D8-3ABF-494A-AE2C-AF1C53629069}" dt="2020-08-20T01:35:40.829" v="16637"/>
          <ac:picMkLst>
            <pc:docMk/>
            <pc:sldMk cId="1200381662" sldId="458"/>
            <ac:picMk id="1026" creationId="{C7C38649-4D1C-4A69-9DC1-53FE2B1CC082}"/>
          </ac:picMkLst>
        </pc:picChg>
        <pc:picChg chg="add mod">
          <ac:chgData name="LeeHeejun" userId="f4146b6c-b8a2-4ff9-88b8-ec5eab333dbc" providerId="ADAL" clId="{2AA875D8-3ABF-494A-AE2C-AF1C53629069}" dt="2020-08-20T01:44:32.041" v="17128" actId="1076"/>
          <ac:picMkLst>
            <pc:docMk/>
            <pc:sldMk cId="1200381662" sldId="458"/>
            <ac:picMk id="1028" creationId="{2D941B3E-FAC1-40DF-A754-303DB6711878}"/>
          </ac:picMkLst>
        </pc:picChg>
        <pc:picChg chg="del">
          <ac:chgData name="LeeHeejun" userId="f4146b6c-b8a2-4ff9-88b8-ec5eab333dbc" providerId="ADAL" clId="{2AA875D8-3ABF-494A-AE2C-AF1C53629069}" dt="2020-08-19T14:54:04.728" v="15544" actId="478"/>
          <ac:picMkLst>
            <pc:docMk/>
            <pc:sldMk cId="1200381662" sldId="458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6.957" v="21775"/>
        <pc:sldMkLst>
          <pc:docMk/>
          <pc:sldMk cId="3047607131" sldId="459"/>
        </pc:sldMkLst>
        <pc:spChg chg="mod">
          <ac:chgData name="LeeHeejun" userId="f4146b6c-b8a2-4ff9-88b8-ec5eab333dbc" providerId="ADAL" clId="{2AA875D8-3ABF-494A-AE2C-AF1C53629069}" dt="2020-08-20T02:54:36.957" v="21775"/>
          <ac:spMkLst>
            <pc:docMk/>
            <pc:sldMk cId="3047607131" sldId="459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0:33.367" v="19147"/>
          <ac:spMkLst>
            <pc:docMk/>
            <pc:sldMk cId="3047607131" sldId="459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0T02:12:05.792" v="19157"/>
          <ac:spMkLst>
            <pc:docMk/>
            <pc:sldMk cId="3047607131" sldId="459"/>
            <ac:spMk id="6" creationId="{DD2808FB-507B-44C3-8A55-5A9224EF43F6}"/>
          </ac:spMkLst>
        </pc:spChg>
        <pc:picChg chg="del">
          <ac:chgData name="LeeHeejun" userId="f4146b6c-b8a2-4ff9-88b8-ec5eab333dbc" providerId="ADAL" clId="{2AA875D8-3ABF-494A-AE2C-AF1C53629069}" dt="2020-08-20T01:47:32.267" v="17134" actId="478"/>
          <ac:picMkLst>
            <pc:docMk/>
            <pc:sldMk cId="3047607131" sldId="459"/>
            <ac:picMk id="1028" creationId="{2D941B3E-FAC1-40DF-A754-303DB6711878}"/>
          </ac:picMkLst>
        </pc:picChg>
        <pc:picChg chg="add mod">
          <ac:chgData name="LeeHeejun" userId="f4146b6c-b8a2-4ff9-88b8-ec5eab333dbc" providerId="ADAL" clId="{2AA875D8-3ABF-494A-AE2C-AF1C53629069}" dt="2020-08-20T02:09:51.610" v="19080" actId="1035"/>
          <ac:picMkLst>
            <pc:docMk/>
            <pc:sldMk cId="3047607131" sldId="459"/>
            <ac:picMk id="2050" creationId="{50AC04CE-181F-444C-A096-7BA2899E58F9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8:03.668" v="23749" actId="6549"/>
        <pc:sldMkLst>
          <pc:docMk/>
          <pc:sldMk cId="202953531" sldId="460"/>
        </pc:sldMkLst>
        <pc:spChg chg="mod">
          <ac:chgData name="LeeHeejun" userId="f4146b6c-b8a2-4ff9-88b8-ec5eab333dbc" providerId="ADAL" clId="{2AA875D8-3ABF-494A-AE2C-AF1C53629069}" dt="2020-08-20T02:54:38.811" v="21776"/>
          <ac:spMkLst>
            <pc:docMk/>
            <pc:sldMk cId="202953531" sldId="460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9:38.112" v="19631" actId="1076"/>
          <ac:spMkLst>
            <pc:docMk/>
            <pc:sldMk cId="202953531" sldId="460"/>
            <ac:spMk id="4" creationId="{5FD9736B-1D75-4EE6-A48B-F43284234604}"/>
          </ac:spMkLst>
        </pc:spChg>
        <pc:spChg chg="add mod">
          <ac:chgData name="LeeHeejun" userId="f4146b6c-b8a2-4ff9-88b8-ec5eab333dbc" providerId="ADAL" clId="{2AA875D8-3ABF-494A-AE2C-AF1C53629069}" dt="2020-08-20T02:14:29.406" v="19314" actId="1076"/>
          <ac:spMkLst>
            <pc:docMk/>
            <pc:sldMk cId="202953531" sldId="460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0T02:25:46.736" v="20151"/>
          <ac:spMkLst>
            <pc:docMk/>
            <pc:sldMk cId="202953531" sldId="460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22:06.264" v="19863" actId="1036"/>
          <ac:spMkLst>
            <pc:docMk/>
            <pc:sldMk cId="202953531" sldId="460"/>
            <ac:spMk id="11" creationId="{9A939D5F-5C48-4059-A1E8-64B582685143}"/>
          </ac:spMkLst>
        </pc:spChg>
        <pc:spChg chg="add mod">
          <ac:chgData name="LeeHeejun" userId="f4146b6c-b8a2-4ff9-88b8-ec5eab333dbc" providerId="ADAL" clId="{2AA875D8-3ABF-494A-AE2C-AF1C53629069}" dt="2020-08-20T02:25:43.707" v="20142" actId="14100"/>
          <ac:spMkLst>
            <pc:docMk/>
            <pc:sldMk cId="202953531" sldId="460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06:20.617" v="19044" actId="478"/>
          <ac:picMkLst>
            <pc:docMk/>
            <pc:sldMk cId="202953531" sldId="460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19:23.590" v="19626" actId="14100"/>
          <ac:picMkLst>
            <pc:docMk/>
            <pc:sldMk cId="202953531" sldId="460"/>
            <ac:picMk id="3074" creationId="{3D90B929-7262-4E33-8B6F-697AB0CF4BD4}"/>
          </ac:picMkLst>
        </pc:picChg>
        <pc:picChg chg="add mod">
          <ac:chgData name="LeeHeejun" userId="f4146b6c-b8a2-4ff9-88b8-ec5eab333dbc" providerId="ADAL" clId="{2AA875D8-3ABF-494A-AE2C-AF1C53629069}" dt="2020-08-20T02:22:06.264" v="19863" actId="1036"/>
          <ac:picMkLst>
            <pc:docMk/>
            <pc:sldMk cId="202953531" sldId="460"/>
            <ac:picMk id="3076" creationId="{5DD9A018-4D7C-45C2-9B45-2855E32906AA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31:35.743" v="23750" actId="6549"/>
        <pc:sldMkLst>
          <pc:docMk/>
          <pc:sldMk cId="1266760705" sldId="461"/>
        </pc:sldMkLst>
        <pc:spChg chg="mod">
          <ac:chgData name="LeeHeejun" userId="f4146b6c-b8a2-4ff9-88b8-ec5eab333dbc" providerId="ADAL" clId="{2AA875D8-3ABF-494A-AE2C-AF1C53629069}" dt="2020-08-20T02:54:40.860" v="21777"/>
          <ac:spMkLst>
            <pc:docMk/>
            <pc:sldMk cId="1266760705" sldId="461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1:51.864" v="21623" actId="1076"/>
          <ac:spMkLst>
            <pc:docMk/>
            <pc:sldMk cId="1266760705" sldId="461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20T02:26:36.985" v="20164" actId="478"/>
          <ac:spMkLst>
            <pc:docMk/>
            <pc:sldMk cId="1266760705" sldId="461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40:46.688" v="20994" actId="14100"/>
          <ac:spMkLst>
            <pc:docMk/>
            <pc:sldMk cId="1266760705" sldId="461"/>
            <ac:spMk id="8" creationId="{30B85A3E-93C5-4D00-B446-E6E8B423C37B}"/>
          </ac:spMkLst>
        </pc:spChg>
        <pc:spChg chg="add mod">
          <ac:chgData name="LeeHeejun" userId="f4146b6c-b8a2-4ff9-88b8-ec5eab333dbc" providerId="ADAL" clId="{2AA875D8-3ABF-494A-AE2C-AF1C53629069}" dt="2020-08-20T02:40:39.894" v="20993" actId="1076"/>
          <ac:spMkLst>
            <pc:docMk/>
            <pc:sldMk cId="1266760705" sldId="461"/>
            <ac:spMk id="11" creationId="{7375F688-5824-41DE-B9C5-5D9205E62D5A}"/>
          </ac:spMkLst>
        </pc:spChg>
        <pc:spChg chg="add mod">
          <ac:chgData name="LeeHeejun" userId="f4146b6c-b8a2-4ff9-88b8-ec5eab333dbc" providerId="ADAL" clId="{2AA875D8-3ABF-494A-AE2C-AF1C53629069}" dt="2020-08-20T02:52:23.303" v="21703" actId="1037"/>
          <ac:spMkLst>
            <pc:docMk/>
            <pc:sldMk cId="1266760705" sldId="461"/>
            <ac:spMk id="12" creationId="{FE7993CF-B71C-4E93-A4B1-1FE2AE2395D0}"/>
          </ac:spMkLst>
        </pc:spChg>
        <pc:spChg chg="add mod">
          <ac:chgData name="LeeHeejun" userId="f4146b6c-b8a2-4ff9-88b8-ec5eab333dbc" providerId="ADAL" clId="{2AA875D8-3ABF-494A-AE2C-AF1C53629069}" dt="2020-08-20T02:51:57.017" v="21625" actId="1076"/>
          <ac:spMkLst>
            <pc:docMk/>
            <pc:sldMk cId="1266760705" sldId="461"/>
            <ac:spMk id="13" creationId="{82F5834A-D171-4ECF-8BC2-C0364C600238}"/>
          </ac:spMkLst>
        </pc:spChg>
        <pc:picChg chg="del">
          <ac:chgData name="LeeHeejun" userId="f4146b6c-b8a2-4ff9-88b8-ec5eab333dbc" providerId="ADAL" clId="{2AA875D8-3ABF-494A-AE2C-AF1C53629069}" dt="2020-08-20T02:25:55.992" v="20153" actId="478"/>
          <ac:picMkLst>
            <pc:docMk/>
            <pc:sldMk cId="1266760705" sldId="461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098" creationId="{38FDE29B-47FD-4769-81E8-634027F6ACBA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100" creationId="{4F8D0D59-1B2D-498C-84E6-C9C095F315F4}"/>
          </ac:picMkLst>
        </pc:picChg>
      </pc:sldChg>
      <pc:sldChg chg="add del">
        <pc:chgData name="LeeHeejun" userId="f4146b6c-b8a2-4ff9-88b8-ec5eab333dbc" providerId="ADAL" clId="{2AA875D8-3ABF-494A-AE2C-AF1C53629069}" dt="2020-08-20T02:52:39.028" v="21705" actId="47"/>
        <pc:sldMkLst>
          <pc:docMk/>
          <pc:sldMk cId="1914303807" sldId="462"/>
        </pc:sldMkLst>
      </pc:sldChg>
      <pc:sldChg chg="addSp delSp modSp add mod modNotesTx">
        <pc:chgData name="LeeHeejun" userId="f4146b6c-b8a2-4ff9-88b8-ec5eab333dbc" providerId="ADAL" clId="{2AA875D8-3ABF-494A-AE2C-AF1C53629069}" dt="2020-08-21T05:34:22.621" v="23766" actId="20577"/>
        <pc:sldMkLst>
          <pc:docMk/>
          <pc:sldMk cId="3103935156" sldId="462"/>
        </pc:sldMkLst>
        <pc:spChg chg="mod">
          <ac:chgData name="LeeHeejun" userId="f4146b6c-b8a2-4ff9-88b8-ec5eab333dbc" providerId="ADAL" clId="{2AA875D8-3ABF-494A-AE2C-AF1C53629069}" dt="2020-08-20T02:54:42.739" v="21778"/>
          <ac:spMkLst>
            <pc:docMk/>
            <pc:sldMk cId="3103935156" sldId="462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4" creationId="{5FD9736B-1D75-4EE6-A48B-F43284234604}"/>
          </ac:spMkLst>
        </pc:spChg>
        <pc:spChg chg="del">
          <ac:chgData name="LeeHeejun" userId="f4146b6c-b8a2-4ff9-88b8-ec5eab333dbc" providerId="ADAL" clId="{2AA875D8-3ABF-494A-AE2C-AF1C53629069}" dt="2020-08-20T02:52:43.456" v="21707" actId="478"/>
          <ac:spMkLst>
            <pc:docMk/>
            <pc:sldMk cId="3103935156" sldId="462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1T05:34:22.621" v="23766" actId="20577"/>
          <ac:spMkLst>
            <pc:docMk/>
            <pc:sldMk cId="3103935156" sldId="462"/>
            <ac:spMk id="6" creationId="{DD2808FB-507B-44C3-8A55-5A9224EF43F6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11" creationId="{9A939D5F-5C48-4059-A1E8-64B582685143}"/>
          </ac:spMkLst>
        </pc:spChg>
        <pc:spChg chg="mod">
          <ac:chgData name="LeeHeejun" userId="f4146b6c-b8a2-4ff9-88b8-ec5eab333dbc" providerId="ADAL" clId="{2AA875D8-3ABF-494A-AE2C-AF1C53629069}" dt="2020-08-20T03:03:50.597" v="22689" actId="1076"/>
          <ac:spMkLst>
            <pc:docMk/>
            <pc:sldMk cId="3103935156" sldId="462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52:44.197" v="21708" actId="478"/>
          <ac:picMkLst>
            <pc:docMk/>
            <pc:sldMk cId="3103935156" sldId="462"/>
            <ac:picMk id="3074" creationId="{3D90B929-7262-4E33-8B6F-697AB0CF4BD4}"/>
          </ac:picMkLst>
        </pc:picChg>
        <pc:picChg chg="del">
          <ac:chgData name="LeeHeejun" userId="f4146b6c-b8a2-4ff9-88b8-ec5eab333dbc" providerId="ADAL" clId="{2AA875D8-3ABF-494A-AE2C-AF1C53629069}" dt="2020-08-20T02:52:44.502" v="21709" actId="478"/>
          <ac:picMkLst>
            <pc:docMk/>
            <pc:sldMk cId="3103935156" sldId="462"/>
            <ac:picMk id="3076" creationId="{5DD9A018-4D7C-45C2-9B45-2855E32906AA}"/>
          </ac:picMkLst>
        </pc:picChg>
        <pc:picChg chg="add mod">
          <ac:chgData name="LeeHeejun" userId="f4146b6c-b8a2-4ff9-88b8-ec5eab333dbc" providerId="ADAL" clId="{2AA875D8-3ABF-494A-AE2C-AF1C53629069}" dt="2020-08-20T02:57:35.708" v="22072" actId="1076"/>
          <ac:picMkLst>
            <pc:docMk/>
            <pc:sldMk cId="3103935156" sldId="462"/>
            <ac:picMk id="5122" creationId="{35A013CE-D295-4328-99AE-8F21AF3F6064}"/>
          </ac:picMkLst>
        </pc:picChg>
        <pc:picChg chg="add mod">
          <ac:chgData name="LeeHeejun" userId="f4146b6c-b8a2-4ff9-88b8-ec5eab333dbc" providerId="ADAL" clId="{2AA875D8-3ABF-494A-AE2C-AF1C53629069}" dt="2020-08-20T02:57:32.845" v="22071" actId="14100"/>
          <ac:picMkLst>
            <pc:docMk/>
            <pc:sldMk cId="3103935156" sldId="462"/>
            <ac:picMk id="5124" creationId="{347515F1-934F-4382-B15B-850E9EC13F0F}"/>
          </ac:picMkLst>
        </pc:picChg>
      </pc:sldChg>
      <pc:sldChg chg="delSp modSp add mod modNotesTx">
        <pc:chgData name="LeeHeejun" userId="f4146b6c-b8a2-4ff9-88b8-ec5eab333dbc" providerId="ADAL" clId="{2AA875D8-3ABF-494A-AE2C-AF1C53629069}" dt="2020-08-21T05:36:36.140" v="23806" actId="14100"/>
        <pc:sldMkLst>
          <pc:docMk/>
          <pc:sldMk cId="2972372527" sldId="463"/>
        </pc:sldMkLst>
        <pc:spChg chg="mod">
          <ac:chgData name="LeeHeejun" userId="f4146b6c-b8a2-4ff9-88b8-ec5eab333dbc" providerId="ADAL" clId="{2AA875D8-3ABF-494A-AE2C-AF1C53629069}" dt="2020-08-20T03:04:07.192" v="22705"/>
          <ac:spMkLst>
            <pc:docMk/>
            <pc:sldMk cId="2972372527" sldId="463"/>
            <ac:spMk id="2" creationId="{4DCB9AF6-4A82-4B76-AFFF-1BA4B607B49A}"/>
          </ac:spMkLst>
        </pc:spChg>
        <pc:spChg chg="del mod">
          <ac:chgData name="LeeHeejun" userId="f4146b6c-b8a2-4ff9-88b8-ec5eab333dbc" providerId="ADAL" clId="{2AA875D8-3ABF-494A-AE2C-AF1C53629069}" dt="2020-08-20T03:04:00.957" v="22694" actId="478"/>
          <ac:spMkLst>
            <pc:docMk/>
            <pc:sldMk cId="2972372527" sldId="463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1T05:36:36.140" v="23806" actId="14100"/>
          <ac:spMkLst>
            <pc:docMk/>
            <pc:sldMk cId="2972372527" sldId="463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20T03:04:02.447" v="22695" actId="478"/>
          <ac:spMkLst>
            <pc:docMk/>
            <pc:sldMk cId="2972372527" sldId="463"/>
            <ac:spMk id="11" creationId="{9A939D5F-5C48-4059-A1E8-64B582685143}"/>
          </ac:spMkLst>
        </pc:spChg>
        <pc:spChg chg="del">
          <ac:chgData name="LeeHeejun" userId="f4146b6c-b8a2-4ff9-88b8-ec5eab333dbc" providerId="ADAL" clId="{2AA875D8-3ABF-494A-AE2C-AF1C53629069}" dt="2020-08-20T03:04:04.038" v="22696" actId="478"/>
          <ac:spMkLst>
            <pc:docMk/>
            <pc:sldMk cId="2972372527" sldId="463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3:03:59.446" v="22692" actId="478"/>
          <ac:picMkLst>
            <pc:docMk/>
            <pc:sldMk cId="2972372527" sldId="463"/>
            <ac:picMk id="5122" creationId="{35A013CE-D295-4328-99AE-8F21AF3F6064}"/>
          </ac:picMkLst>
        </pc:picChg>
        <pc:picChg chg="del">
          <ac:chgData name="LeeHeejun" userId="f4146b6c-b8a2-4ff9-88b8-ec5eab333dbc" providerId="ADAL" clId="{2AA875D8-3ABF-494A-AE2C-AF1C53629069}" dt="2020-08-20T03:03:58.213" v="22691" actId="478"/>
          <ac:picMkLst>
            <pc:docMk/>
            <pc:sldMk cId="2972372527" sldId="463"/>
            <ac:picMk id="5124" creationId="{347515F1-934F-4382-B15B-850E9EC13F0F}"/>
          </ac:picMkLst>
        </pc:picChg>
      </pc:sldChg>
      <pc:sldMasterChg chg="modSldLayout">
        <pc:chgData name="LeeHeejun" userId="f4146b6c-b8a2-4ff9-88b8-ec5eab333dbc" providerId="ADAL" clId="{2AA875D8-3ABF-494A-AE2C-AF1C53629069}" dt="2020-08-18T07:26:14.462" v="32" actId="1076"/>
        <pc:sldMasterMkLst>
          <pc:docMk/>
          <pc:sldMasterMk cId="0" sldId="2147483648"/>
        </pc:sldMasterMkLst>
        <pc:sldLayoutChg chg="addSp delSp modSp mod">
          <pc:chgData name="LeeHeejun" userId="f4146b6c-b8a2-4ff9-88b8-ec5eab333dbc" providerId="ADAL" clId="{2AA875D8-3ABF-494A-AE2C-AF1C53629069}" dt="2020-08-18T07:25:31.672" v="19" actId="1076"/>
          <pc:sldLayoutMkLst>
            <pc:docMk/>
            <pc:sldMasterMk cId="0" sldId="2147483648"/>
            <pc:sldLayoutMk cId="0" sldId="2147483649"/>
          </pc:sldLayoutMkLst>
          <pc:picChg chg="add mod">
            <ac:chgData name="LeeHeejun" userId="f4146b6c-b8a2-4ff9-88b8-ec5eab333dbc" providerId="ADAL" clId="{2AA875D8-3ABF-494A-AE2C-AF1C53629069}" dt="2020-08-18T07:25:31.672" v="19" actId="1076"/>
            <ac:picMkLst>
              <pc:docMk/>
              <pc:sldMasterMk cId="0" sldId="2147483648"/>
              <pc:sldLayoutMk cId="0" sldId="2147483649"/>
              <ac:picMk id="4" creationId="{B673FBB5-9882-4912-8909-D0E3682DB0FB}"/>
            </ac:picMkLst>
          </pc:picChg>
          <pc:picChg chg="del">
            <ac:chgData name="LeeHeejun" userId="f4146b6c-b8a2-4ff9-88b8-ec5eab333dbc" providerId="ADAL" clId="{2AA875D8-3ABF-494A-AE2C-AF1C53629069}" dt="2020-08-18T07:25:29.148" v="18" actId="478"/>
            <ac:picMkLst>
              <pc:docMk/>
              <pc:sldMasterMk cId="0" sldId="2147483648"/>
              <pc:sldLayoutMk cId="0" sldId="2147483649"/>
              <ac:picMk id="7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6:14.462" v="32" actId="1076"/>
          <pc:sldLayoutMkLst>
            <pc:docMk/>
            <pc:sldMasterMk cId="0" sldId="2147483648"/>
            <pc:sldLayoutMk cId="0" sldId="2147483651"/>
          </pc:sldLayoutMkLst>
          <pc:picChg chg="add mod">
            <ac:chgData name="LeeHeejun" userId="f4146b6c-b8a2-4ff9-88b8-ec5eab333dbc" providerId="ADAL" clId="{2AA875D8-3ABF-494A-AE2C-AF1C53629069}" dt="2020-08-18T07:26:14.462" v="32" actId="1076"/>
            <ac:picMkLst>
              <pc:docMk/>
              <pc:sldMasterMk cId="0" sldId="2147483648"/>
              <pc:sldLayoutMk cId="0" sldId="2147483651"/>
              <ac:picMk id="2" creationId="{68986908-0BE2-4CAE-8827-583D8ED2A6DF}"/>
            </ac:picMkLst>
          </pc:picChg>
          <pc:picChg chg="del">
            <ac:chgData name="LeeHeejun" userId="f4146b6c-b8a2-4ff9-88b8-ec5eab333dbc" providerId="ADAL" clId="{2AA875D8-3ABF-494A-AE2C-AF1C53629069}" dt="2020-08-18T07:26:11.693" v="31" actId="478"/>
            <ac:picMkLst>
              <pc:docMk/>
              <pc:sldMasterMk cId="0" sldId="2147483648"/>
              <pc:sldLayoutMk cId="0" sldId="2147483651"/>
              <ac:picMk id="9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5:50.321" v="26" actId="1076"/>
          <pc:sldLayoutMkLst>
            <pc:docMk/>
            <pc:sldMasterMk cId="0" sldId="2147483648"/>
            <pc:sldLayoutMk cId="0" sldId="2147483652"/>
          </pc:sldLayoutMkLst>
          <pc:picChg chg="add mod">
            <ac:chgData name="LeeHeejun" userId="f4146b6c-b8a2-4ff9-88b8-ec5eab333dbc" providerId="ADAL" clId="{2AA875D8-3ABF-494A-AE2C-AF1C53629069}" dt="2020-08-18T07:25:50.321" v="26" actId="1076"/>
            <ac:picMkLst>
              <pc:docMk/>
              <pc:sldMasterMk cId="0" sldId="2147483648"/>
              <pc:sldLayoutMk cId="0" sldId="2147483652"/>
              <ac:picMk id="3" creationId="{5195B488-8D2E-46FC-BD67-F111B1797350}"/>
            </ac:picMkLst>
          </pc:picChg>
          <pc:picChg chg="del">
            <ac:chgData name="LeeHeejun" userId="f4146b6c-b8a2-4ff9-88b8-ec5eab333dbc" providerId="ADAL" clId="{2AA875D8-3ABF-494A-AE2C-AF1C53629069}" dt="2020-08-18T07:25:43.173" v="22" actId="478"/>
            <ac:picMkLst>
              <pc:docMk/>
              <pc:sldMasterMk cId="0" sldId="2147483648"/>
              <pc:sldLayoutMk cId="0" sldId="2147483652"/>
              <ac:picMk id="19" creationId="{00000000-0000-0000-0000-000000000000}"/>
            </ac:picMkLst>
          </pc:picChg>
        </pc:sldLayoutChg>
      </pc:sldMasterChg>
    </pc:docChg>
  </pc:docChgLst>
  <pc:docChgLst>
    <pc:chgData name="LeeHeejun" userId="f4146b6c-b8a2-4ff9-88b8-ec5eab333dbc" providerId="ADAL" clId="{D52A7C14-5F86-497B-BE86-5EC1FEB44EF3}"/>
    <pc:docChg chg="undo custSel addSld delSld modSld modSection">
      <pc:chgData name="LeeHeejun" userId="f4146b6c-b8a2-4ff9-88b8-ec5eab333dbc" providerId="ADAL" clId="{D52A7C14-5F86-497B-BE86-5EC1FEB44EF3}" dt="2020-06-10T04:26:58.710" v="66"/>
      <pc:docMkLst>
        <pc:docMk/>
      </pc:docMkLst>
      <pc:sldChg chg="addSp modSp mod">
        <pc:chgData name="LeeHeejun" userId="f4146b6c-b8a2-4ff9-88b8-ec5eab333dbc" providerId="ADAL" clId="{D52A7C14-5F86-497B-BE86-5EC1FEB44EF3}" dt="2020-06-10T04:26:46.771" v="61"/>
        <pc:sldMkLst>
          <pc:docMk/>
          <pc:sldMk cId="1901700134" sldId="442"/>
        </pc:sldMkLst>
        <pc:spChg chg="mod">
          <ac:chgData name="LeeHeejun" userId="f4146b6c-b8a2-4ff9-88b8-ec5eab333dbc" providerId="ADAL" clId="{D52A7C14-5F86-497B-BE86-5EC1FEB44EF3}" dt="2020-06-10T04:26:46.771" v="61"/>
          <ac:spMkLst>
            <pc:docMk/>
            <pc:sldMk cId="1901700134" sldId="442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9:10.851" v="9" actId="14100"/>
          <ac:spMkLst>
            <pc:docMk/>
            <pc:sldMk cId="1901700134" sldId="442"/>
            <ac:spMk id="109" creationId="{D04391B1-9BD9-45AC-AC97-E8FCE41DF629}"/>
          </ac:spMkLst>
        </pc:spChg>
      </pc:sldChg>
      <pc:sldChg chg="addSp delSp modSp mod">
        <pc:chgData name="LeeHeejun" userId="f4146b6c-b8a2-4ff9-88b8-ec5eab333dbc" providerId="ADAL" clId="{D52A7C14-5F86-497B-BE86-5EC1FEB44EF3}" dt="2020-06-10T04:26:44.410" v="60"/>
        <pc:sldMkLst>
          <pc:docMk/>
          <pc:sldMk cId="715519221" sldId="443"/>
        </pc:sldMkLst>
        <pc:spChg chg="mod">
          <ac:chgData name="LeeHeejun" userId="f4146b6c-b8a2-4ff9-88b8-ec5eab333dbc" providerId="ADAL" clId="{D52A7C14-5F86-497B-BE86-5EC1FEB44EF3}" dt="2020-06-10T04:26:44.410" v="60"/>
          <ac:spMkLst>
            <pc:docMk/>
            <pc:sldMk cId="715519221" sldId="443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8:59.452" v="6" actId="208"/>
          <ac:spMkLst>
            <pc:docMk/>
            <pc:sldMk cId="715519221" sldId="443"/>
            <ac:spMk id="37" creationId="{3851A86A-3459-4525-8578-93277B78E796}"/>
          </ac:spMkLst>
        </pc:spChg>
        <pc:picChg chg="add del">
          <ac:chgData name="LeeHeejun" userId="f4146b6c-b8a2-4ff9-88b8-ec5eab333dbc" providerId="ADAL" clId="{D52A7C14-5F86-497B-BE86-5EC1FEB44EF3}" dt="2020-06-10T04:18:30.855" v="1" actId="478"/>
          <ac:picMkLst>
            <pc:docMk/>
            <pc:sldMk cId="715519221" sldId="443"/>
            <ac:picMk id="4" creationId="{72C1C8C2-EDD2-40F8-9648-F8BB9A3E60B0}"/>
          </ac:picMkLst>
        </pc:picChg>
      </pc:sldChg>
      <pc:sldChg chg="add del">
        <pc:chgData name="LeeHeejun" userId="f4146b6c-b8a2-4ff9-88b8-ec5eab333dbc" providerId="ADAL" clId="{D52A7C14-5F86-497B-BE86-5EC1FEB44EF3}" dt="2020-06-10T04:23:58.967" v="20" actId="47"/>
        <pc:sldMkLst>
          <pc:docMk/>
          <pc:sldMk cId="2371646489" sldId="444"/>
        </pc:sldMkLst>
      </pc:sldChg>
      <pc:sldChg chg="add del">
        <pc:chgData name="LeeHeejun" userId="f4146b6c-b8a2-4ff9-88b8-ec5eab333dbc" providerId="ADAL" clId="{D52A7C14-5F86-497B-BE86-5EC1FEB44EF3}" dt="2020-06-10T04:19:41.668" v="11" actId="47"/>
        <pc:sldMkLst>
          <pc:docMk/>
          <pc:sldMk cId="4212167844" sldId="444"/>
        </pc:sldMkLst>
      </pc:sldChg>
      <pc:sldChg chg="addSp delSp modSp add mod">
        <pc:chgData name="LeeHeejun" userId="f4146b6c-b8a2-4ff9-88b8-ec5eab333dbc" providerId="ADAL" clId="{D52A7C14-5F86-497B-BE86-5EC1FEB44EF3}" dt="2020-06-10T04:26:51.713" v="64" actId="20577"/>
        <pc:sldMkLst>
          <pc:docMk/>
          <pc:sldMk cId="908857475" sldId="445"/>
        </pc:sldMkLst>
        <pc:spChg chg="mod">
          <ac:chgData name="LeeHeejun" userId="f4146b6c-b8a2-4ff9-88b8-ec5eab333dbc" providerId="ADAL" clId="{D52A7C14-5F86-497B-BE86-5EC1FEB44EF3}" dt="2020-06-10T04:26:51.713" v="64" actId="20577"/>
          <ac:spMkLst>
            <pc:docMk/>
            <pc:sldMk cId="908857475" sldId="445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4:43.807" v="29" actId="14100"/>
          <ac:spMkLst>
            <pc:docMk/>
            <pc:sldMk cId="908857475" sldId="445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11" creationId="{5A6A86B5-4FFD-48B8-ACAD-8953AF11957B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6" creationId="{4D09AD46-D4C1-4D16-A757-10335319DB13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9" creationId="{757E156F-BF85-4491-82C2-DB451ADC220F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34" creationId="{1BC913AE-1426-448D-A03A-5E68337A75EA}"/>
          </ac:spMkLst>
        </pc:s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10" creationId="{651D2457-5233-4E54-BA75-C7BF91C0D41D}"/>
          </ac:grpSpMkLst>
        </pc:gr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27" creationId="{966FE17E-6F1F-4560-87CF-F3D2A0F4FA7C}"/>
          </ac:grpSpMkLst>
        </pc:grpChg>
      </pc:sldChg>
      <pc:sldChg chg="add del">
        <pc:chgData name="LeeHeejun" userId="f4146b6c-b8a2-4ff9-88b8-ec5eab333dbc" providerId="ADAL" clId="{D52A7C14-5F86-497B-BE86-5EC1FEB44EF3}" dt="2020-06-10T04:19:42.530" v="12" actId="47"/>
        <pc:sldMkLst>
          <pc:docMk/>
          <pc:sldMk cId="3959513185" sldId="445"/>
        </pc:sldMkLst>
      </pc:sldChg>
      <pc:sldChg chg="addSp delSp modSp add del mod">
        <pc:chgData name="LeeHeejun" userId="f4146b6c-b8a2-4ff9-88b8-ec5eab333dbc" providerId="ADAL" clId="{D52A7C14-5F86-497B-BE86-5EC1FEB44EF3}" dt="2020-06-10T04:26:57.237" v="65"/>
        <pc:sldMkLst>
          <pc:docMk/>
          <pc:sldMk cId="2228460497" sldId="446"/>
        </pc:sldMkLst>
        <pc:spChg chg="mod">
          <ac:chgData name="LeeHeejun" userId="f4146b6c-b8a2-4ff9-88b8-ec5eab333dbc" providerId="ADAL" clId="{D52A7C14-5F86-497B-BE86-5EC1FEB44EF3}" dt="2020-06-10T04:26:57.237" v="65"/>
          <ac:spMkLst>
            <pc:docMk/>
            <pc:sldMk cId="2228460497" sldId="446"/>
            <ac:spMk id="6" creationId="{00000000-0000-0000-0000-000000000000}"/>
          </ac:spMkLst>
        </pc:spChg>
        <pc:spChg chg="del">
          <ac:chgData name="LeeHeejun" userId="f4146b6c-b8a2-4ff9-88b8-ec5eab333dbc" providerId="ADAL" clId="{D52A7C14-5F86-497B-BE86-5EC1FEB44EF3}" dt="2020-06-10T04:24:49.762" v="31" actId="478"/>
          <ac:spMkLst>
            <pc:docMk/>
            <pc:sldMk cId="2228460497" sldId="446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11" creationId="{223C1712-68E8-4A88-9A4B-E70FC3A6479B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6" creationId="{E2898546-1226-4369-8F0E-7A2908CDA9F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9" creationId="{9BE0A241-1D72-4451-B647-059CDDD1BF6E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34" creationId="{51E2DABE-D49E-4AA8-8DF9-7F881333C5FE}"/>
          </ac:spMkLst>
        </pc:spChg>
        <pc:spChg chg="add mod">
          <ac:chgData name="LeeHeejun" userId="f4146b6c-b8a2-4ff9-88b8-ec5eab333dbc" providerId="ADAL" clId="{D52A7C14-5F86-497B-BE86-5EC1FEB44EF3}" dt="2020-06-10T04:24:47.548" v="30"/>
          <ac:spMkLst>
            <pc:docMk/>
            <pc:sldMk cId="2228460497" sldId="446"/>
            <ac:spMk id="135" creationId="{CFB74FF0-3D34-4833-ACF0-DE6A7782CAFC}"/>
          </ac:spMkLst>
        </pc:spChg>
        <pc:grpChg chg="del">
          <ac:chgData name="LeeHeejun" userId="f4146b6c-b8a2-4ff9-88b8-ec5eab333dbc" providerId="ADAL" clId="{D52A7C14-5F86-497B-BE86-5EC1FEB44EF3}" dt="2020-06-10T04:24:27.344" v="25" actId="478"/>
          <ac:grpSpMkLst>
            <pc:docMk/>
            <pc:sldMk cId="2228460497" sldId="446"/>
            <ac:grpSpMk id="49" creationId="{09789177-0014-4100-A5EE-CAA5E7007DFA}"/>
          </ac:grpSpMkLst>
        </pc:grpChg>
        <pc:grpChg chg="del">
          <ac:chgData name="LeeHeejun" userId="f4146b6c-b8a2-4ff9-88b8-ec5eab333dbc" providerId="ADAL" clId="{D52A7C14-5F86-497B-BE86-5EC1FEB44EF3}" dt="2020-06-10T04:24:27.891" v="26" actId="478"/>
          <ac:grpSpMkLst>
            <pc:docMk/>
            <pc:sldMk cId="2228460497" sldId="446"/>
            <ac:grpSpMk id="55" creationId="{BC20B08C-1996-4600-B209-EDC93D86369E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10" creationId="{8B5842D4-CF17-4627-941C-C294E57454D6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27" creationId="{2B83D719-9479-4FC9-B671-CB1BC6E28FF6}"/>
          </ac:grpSpMkLst>
        </pc:grpChg>
        <pc:cxnChg chg="mod">
          <ac:chgData name="LeeHeejun" userId="f4146b6c-b8a2-4ff9-88b8-ec5eab333dbc" providerId="ADAL" clId="{D52A7C14-5F86-497B-BE86-5EC1FEB44EF3}" dt="2020-06-10T04:24:14.196" v="21" actId="14100"/>
          <ac:cxnSpMkLst>
            <pc:docMk/>
            <pc:sldMk cId="2228460497" sldId="446"/>
            <ac:cxnSpMk id="81" creationId="{6F088C2C-F5E3-488C-AF57-1498AD12D9C5}"/>
          </ac:cxnSpMkLst>
        </pc:cxnChg>
        <pc:cxnChg chg="mod">
          <ac:chgData name="LeeHeejun" userId="f4146b6c-b8a2-4ff9-88b8-ec5eab333dbc" providerId="ADAL" clId="{D52A7C14-5F86-497B-BE86-5EC1FEB44EF3}" dt="2020-06-10T04:24:26.213" v="24" actId="14100"/>
          <ac:cxnSpMkLst>
            <pc:docMk/>
            <pc:sldMk cId="2228460497" sldId="446"/>
            <ac:cxnSpMk id="93" creationId="{69B2905D-D786-42FD-83EB-5FEDDD645611}"/>
          </ac:cxnSpMkLst>
        </pc:cxnChg>
        <pc:cxnChg chg="mod">
          <ac:chgData name="LeeHeejun" userId="f4146b6c-b8a2-4ff9-88b8-ec5eab333dbc" providerId="ADAL" clId="{D52A7C14-5F86-497B-BE86-5EC1FEB44EF3}" dt="2020-06-10T04:24:19.857" v="22" actId="14100"/>
          <ac:cxnSpMkLst>
            <pc:docMk/>
            <pc:sldMk cId="2228460497" sldId="446"/>
            <ac:cxnSpMk id="96" creationId="{9EE25F4F-845A-41A7-8035-BE1D6DAFA720}"/>
          </ac:cxnSpMkLst>
        </pc:cxnChg>
      </pc:sldChg>
      <pc:sldChg chg="addSp modSp add mod">
        <pc:chgData name="LeeHeejun" userId="f4146b6c-b8a2-4ff9-88b8-ec5eab333dbc" providerId="ADAL" clId="{D52A7C14-5F86-497B-BE86-5EC1FEB44EF3}" dt="2020-06-10T04:26:58.710" v="66"/>
        <pc:sldMkLst>
          <pc:docMk/>
          <pc:sldMk cId="2612902921" sldId="447"/>
        </pc:sldMkLst>
        <pc:spChg chg="mod">
          <ac:chgData name="LeeHeejun" userId="f4146b6c-b8a2-4ff9-88b8-ec5eab333dbc" providerId="ADAL" clId="{D52A7C14-5F86-497B-BE86-5EC1FEB44EF3}" dt="2020-06-10T04:26:58.710" v="66"/>
          <ac:spMkLst>
            <pc:docMk/>
            <pc:sldMk cId="2612902921" sldId="447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7" creationId="{425E7D62-786F-481F-8389-7147CB1BFF6A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8" creationId="{DF8D4E06-C305-461B-AA32-E03B56460A49}"/>
          </ac:spMkLst>
        </pc:spChg>
        <pc:grpChg chg="add mod">
          <ac:chgData name="LeeHeejun" userId="f4146b6c-b8a2-4ff9-88b8-ec5eab333dbc" providerId="ADAL" clId="{D52A7C14-5F86-497B-BE86-5EC1FEB44EF3}" dt="2020-06-10T04:26:08.956" v="33" actId="571"/>
          <ac:grpSpMkLst>
            <pc:docMk/>
            <pc:sldMk cId="2612902921" sldId="447"/>
            <ac:grpSpMk id="136" creationId="{0A24C17B-DFBB-44DD-B55C-2D7FB1B479F2}"/>
          </ac:grpSpMkLst>
        </pc:grpChg>
        <pc:cxnChg chg="mod">
          <ac:chgData name="LeeHeejun" userId="f4146b6c-b8a2-4ff9-88b8-ec5eab333dbc" providerId="ADAL" clId="{D52A7C14-5F86-497B-BE86-5EC1FEB44EF3}" dt="2020-06-10T04:26:15.957" v="37" actId="14100"/>
          <ac:cxnSpMkLst>
            <pc:docMk/>
            <pc:sldMk cId="2612902921" sldId="447"/>
            <ac:cxnSpMk id="96" creationId="{9EE25F4F-845A-41A7-8035-BE1D6DAFA720}"/>
          </ac:cxnSpMkLst>
        </pc:cxnChg>
        <pc:cxnChg chg="add mod">
          <ac:chgData name="LeeHeejun" userId="f4146b6c-b8a2-4ff9-88b8-ec5eab333dbc" providerId="ADAL" clId="{D52A7C14-5F86-497B-BE86-5EC1FEB44EF3}" dt="2020-06-10T04:26:19.422" v="39" actId="14100"/>
          <ac:cxnSpMkLst>
            <pc:docMk/>
            <pc:sldMk cId="2612902921" sldId="447"/>
            <ac:cxnSpMk id="141" creationId="{FE7B95D4-BDF0-42AC-BA0D-B92779CB7C54}"/>
          </ac:cxnSpMkLst>
        </pc:cxnChg>
      </pc:sldChg>
    </pc:docChg>
  </pc:docChgLst>
  <pc:docChgLst>
    <pc:chgData name="하 유빈" userId="1d15002924e1d13b" providerId="LiveId" clId="{506D4E40-129B-4FF8-A049-F7F930A5BB4D}"/>
    <pc:docChg chg="undo custSel addSld delSld modSld modSection">
      <pc:chgData name="하 유빈" userId="1d15002924e1d13b" providerId="LiveId" clId="{506D4E40-129B-4FF8-A049-F7F930A5BB4D}" dt="2020-01-12T10:19:39.861" v="1964" actId="20577"/>
      <pc:docMkLst>
        <pc:docMk/>
      </pc:docMkLst>
      <pc:sldChg chg="delSp modSp">
        <pc:chgData name="하 유빈" userId="1d15002924e1d13b" providerId="LiveId" clId="{506D4E40-129B-4FF8-A049-F7F930A5BB4D}" dt="2020-01-12T09:48:55.630" v="95" actId="478"/>
        <pc:sldMkLst>
          <pc:docMk/>
          <pc:sldMk cId="224519453" sldId="256"/>
        </pc:sldMkLst>
        <pc:spChg chg="mod">
          <ac:chgData name="하 유빈" userId="1d15002924e1d13b" providerId="LiveId" clId="{506D4E40-129B-4FF8-A049-F7F930A5BB4D}" dt="2020-01-12T09:48:47.320" v="94" actId="20577"/>
          <ac:spMkLst>
            <pc:docMk/>
            <pc:sldMk cId="224519453" sldId="256"/>
            <ac:spMk id="2" creationId="{9D83EAB5-4A36-4911-BDD5-6D25502500DA}"/>
          </ac:spMkLst>
        </pc:spChg>
        <pc:spChg chg="del">
          <ac:chgData name="하 유빈" userId="1d15002924e1d13b" providerId="LiveId" clId="{506D4E40-129B-4FF8-A049-F7F930A5BB4D}" dt="2020-01-12T09:48:55.630" v="95" actId="478"/>
          <ac:spMkLst>
            <pc:docMk/>
            <pc:sldMk cId="224519453" sldId="256"/>
            <ac:spMk id="7" creationId="{88CC8CDA-AC03-4EFA-849B-AD9A7E688474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834268768" sldId="25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521086726" sldId="305"/>
        </pc:sldMkLst>
      </pc:sldChg>
      <pc:sldChg chg="delSp modSp">
        <pc:chgData name="하 유빈" userId="1d15002924e1d13b" providerId="LiveId" clId="{506D4E40-129B-4FF8-A049-F7F930A5BB4D}" dt="2020-01-12T10:01:19.872" v="973" actId="20577"/>
        <pc:sldMkLst>
          <pc:docMk/>
          <pc:sldMk cId="364904823" sldId="306"/>
        </pc:sldMkLst>
        <pc:spChg chg="mod">
          <ac:chgData name="하 유빈" userId="1d15002924e1d13b" providerId="LiveId" clId="{506D4E40-129B-4FF8-A049-F7F930A5BB4D}" dt="2020-01-12T10:01:19.872" v="973" actId="20577"/>
          <ac:spMkLst>
            <pc:docMk/>
            <pc:sldMk cId="364904823" sldId="306"/>
            <ac:spMk id="6" creationId="{7D93ECB6-8334-4B1C-80BB-7690641B2741}"/>
          </ac:spMkLst>
        </pc:spChg>
        <pc:spChg chg="mod">
          <ac:chgData name="하 유빈" userId="1d15002924e1d13b" providerId="LiveId" clId="{506D4E40-129B-4FF8-A049-F7F930A5BB4D}" dt="2020-01-12T09:53:32.951" v="102"/>
          <ac:spMkLst>
            <pc:docMk/>
            <pc:sldMk cId="364904823" sldId="306"/>
            <ac:spMk id="8" creationId="{F4222E29-F3FA-46F0-BFC7-4662F98A64AB}"/>
          </ac:spMkLst>
        </pc:spChg>
        <pc:picChg chg="del mod">
          <ac:chgData name="하 유빈" userId="1d15002924e1d13b" providerId="LiveId" clId="{506D4E40-129B-4FF8-A049-F7F930A5BB4D}" dt="2020-01-12T09:53:33.816" v="104" actId="478"/>
          <ac:picMkLst>
            <pc:docMk/>
            <pc:sldMk cId="364904823" sldId="306"/>
            <ac:picMk id="2" creationId="{6C3921BA-5D15-415E-85C2-D59D7D65547E}"/>
          </ac:picMkLst>
        </pc:picChg>
      </pc:sldChg>
      <pc:sldChg chg="addSp delSp modSp add">
        <pc:chgData name="하 유빈" userId="1d15002924e1d13b" providerId="LiveId" clId="{506D4E40-129B-4FF8-A049-F7F930A5BB4D}" dt="2020-01-12T10:14:03.501" v="1807" actId="692"/>
        <pc:sldMkLst>
          <pc:docMk/>
          <pc:sldMk cId="1993197754" sldId="307"/>
        </pc:sldMkLst>
        <pc:spChg chg="mod">
          <ac:chgData name="하 유빈" userId="1d15002924e1d13b" providerId="LiveId" clId="{506D4E40-129B-4FF8-A049-F7F930A5BB4D}" dt="2020-01-12T10:01:44.462" v="988"/>
          <ac:spMkLst>
            <pc:docMk/>
            <pc:sldMk cId="1993197754" sldId="307"/>
            <ac:spMk id="2" creationId="{B6A6ABB4-EE2B-4818-8A66-0F3ABB75F0ED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4" creationId="{350A251A-9A5D-47C6-A985-43E4F71BFC13}"/>
          </ac:spMkLst>
        </pc:spChg>
        <pc:spChg chg="del mod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5" creationId="{A353F6D6-9E60-4D6F-914A-7A8A49854D28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6" creationId="{A5495651-DDF4-47E5-850D-09AFB83CF63A}"/>
          </ac:spMkLst>
        </pc:spChg>
        <pc:spChg chg="add mod">
          <ac:chgData name="하 유빈" userId="1d15002924e1d13b" providerId="LiveId" clId="{506D4E40-129B-4FF8-A049-F7F930A5BB4D}" dt="2020-01-12T10:03:40.727" v="1077" actId="1036"/>
          <ac:spMkLst>
            <pc:docMk/>
            <pc:sldMk cId="1993197754" sldId="307"/>
            <ac:spMk id="9" creationId="{035542D4-EF17-477D-9B1E-FCB2E3126D9B}"/>
          </ac:spMkLst>
        </pc:spChg>
        <pc:spChg chg="add mod ord">
          <ac:chgData name="하 유빈" userId="1d15002924e1d13b" providerId="LiveId" clId="{506D4E40-129B-4FF8-A049-F7F930A5BB4D}" dt="2020-01-12T10:08:11.615" v="1523"/>
          <ac:spMkLst>
            <pc:docMk/>
            <pc:sldMk cId="1993197754" sldId="307"/>
            <ac:spMk id="10" creationId="{8A435F41-C21E-49D0-8BB4-FB494B47DD98}"/>
          </ac:spMkLst>
        </pc:spChg>
        <pc:spChg chg="add del mod">
          <ac:chgData name="하 유빈" userId="1d15002924e1d13b" providerId="LiveId" clId="{506D4E40-129B-4FF8-A049-F7F930A5BB4D}" dt="2020-01-12T10:09:23.160" v="1601" actId="478"/>
          <ac:spMkLst>
            <pc:docMk/>
            <pc:sldMk cId="1993197754" sldId="307"/>
            <ac:spMk id="11" creationId="{DE8F8B15-EAD0-4C84-991B-75BD50FDE21A}"/>
          </ac:spMkLst>
        </pc:spChg>
        <pc:spChg chg="add mod">
          <ac:chgData name="하 유빈" userId="1d15002924e1d13b" providerId="LiveId" clId="{506D4E40-129B-4FF8-A049-F7F930A5BB4D}" dt="2020-01-12T10:09:50.247" v="1606" actId="207"/>
          <ac:spMkLst>
            <pc:docMk/>
            <pc:sldMk cId="1993197754" sldId="307"/>
            <ac:spMk id="12" creationId="{1F625D5C-454E-47C9-BA89-11F65F97411C}"/>
          </ac:spMkLst>
        </pc:spChg>
        <pc:spChg chg="add mod">
          <ac:chgData name="하 유빈" userId="1d15002924e1d13b" providerId="LiveId" clId="{506D4E40-129B-4FF8-A049-F7F930A5BB4D}" dt="2020-01-12T10:09:55.317" v="1608" actId="1076"/>
          <ac:spMkLst>
            <pc:docMk/>
            <pc:sldMk cId="1993197754" sldId="307"/>
            <ac:spMk id="13" creationId="{DEA1F742-93AA-4ACF-B565-90DD30EDEBC2}"/>
          </ac:spMkLst>
        </pc:spChg>
        <pc:spChg chg="add mod">
          <ac:chgData name="하 유빈" userId="1d15002924e1d13b" providerId="LiveId" clId="{506D4E40-129B-4FF8-A049-F7F930A5BB4D}" dt="2020-01-12T10:09:57.449" v="1610" actId="1076"/>
          <ac:spMkLst>
            <pc:docMk/>
            <pc:sldMk cId="1993197754" sldId="307"/>
            <ac:spMk id="14" creationId="{EC82F45B-C780-42B8-8041-B40CB729EAF3}"/>
          </ac:spMkLst>
        </pc:spChg>
        <pc:spChg chg="add mod">
          <ac:chgData name="하 유빈" userId="1d15002924e1d13b" providerId="LiveId" clId="{506D4E40-129B-4FF8-A049-F7F930A5BB4D}" dt="2020-01-12T10:10:00.966" v="1612" actId="1076"/>
          <ac:spMkLst>
            <pc:docMk/>
            <pc:sldMk cId="1993197754" sldId="307"/>
            <ac:spMk id="15" creationId="{BF25F403-7D3B-40A9-BE02-F328A2DE23ED}"/>
          </ac:spMkLst>
        </pc:spChg>
        <pc:spChg chg="add mod">
          <ac:chgData name="하 유빈" userId="1d15002924e1d13b" providerId="LiveId" clId="{506D4E40-129B-4FF8-A049-F7F930A5BB4D}" dt="2020-01-12T10:10:04.839" v="1614" actId="1076"/>
          <ac:spMkLst>
            <pc:docMk/>
            <pc:sldMk cId="1993197754" sldId="307"/>
            <ac:spMk id="16" creationId="{7D37DFA5-C0A6-41C4-8B68-69E742210F72}"/>
          </ac:spMkLst>
        </pc:spChg>
        <pc:spChg chg="add mod">
          <ac:chgData name="하 유빈" userId="1d15002924e1d13b" providerId="LiveId" clId="{506D4E40-129B-4FF8-A049-F7F930A5BB4D}" dt="2020-01-12T10:10:08.330" v="1616" actId="1076"/>
          <ac:spMkLst>
            <pc:docMk/>
            <pc:sldMk cId="1993197754" sldId="307"/>
            <ac:spMk id="17" creationId="{9AC2A114-55A9-4C0D-84B5-95183E4016D4}"/>
          </ac:spMkLst>
        </pc:spChg>
        <pc:spChg chg="add mod">
          <ac:chgData name="하 유빈" userId="1d15002924e1d13b" providerId="LiveId" clId="{506D4E40-129B-4FF8-A049-F7F930A5BB4D}" dt="2020-01-12T10:10:12.864" v="1618" actId="1076"/>
          <ac:spMkLst>
            <pc:docMk/>
            <pc:sldMk cId="1993197754" sldId="307"/>
            <ac:spMk id="18" creationId="{4DF08F6B-3F26-495F-BA54-E910778B5CDD}"/>
          </ac:spMkLst>
        </pc:spChg>
        <pc:spChg chg="add mod">
          <ac:chgData name="하 유빈" userId="1d15002924e1d13b" providerId="LiveId" clId="{506D4E40-129B-4FF8-A049-F7F930A5BB4D}" dt="2020-01-12T10:10:15.904" v="1620" actId="1076"/>
          <ac:spMkLst>
            <pc:docMk/>
            <pc:sldMk cId="1993197754" sldId="307"/>
            <ac:spMk id="19" creationId="{9F8CE050-C325-4AD1-97B3-1C2DD89FC056}"/>
          </ac:spMkLst>
        </pc:spChg>
        <pc:spChg chg="add mod">
          <ac:chgData name="하 유빈" userId="1d15002924e1d13b" providerId="LiveId" clId="{506D4E40-129B-4FF8-A049-F7F930A5BB4D}" dt="2020-01-12T10:10:18.313" v="1622" actId="1076"/>
          <ac:spMkLst>
            <pc:docMk/>
            <pc:sldMk cId="1993197754" sldId="307"/>
            <ac:spMk id="20" creationId="{4CC7059E-5F73-4498-A1B4-7FAAB72DDC4C}"/>
          </ac:spMkLst>
        </pc:spChg>
        <pc:spChg chg="add mod">
          <ac:chgData name="하 유빈" userId="1d15002924e1d13b" providerId="LiveId" clId="{506D4E40-129B-4FF8-A049-F7F930A5BB4D}" dt="2020-01-12T10:11:50.903" v="1736" actId="1076"/>
          <ac:spMkLst>
            <pc:docMk/>
            <pc:sldMk cId="1993197754" sldId="307"/>
            <ac:spMk id="21" creationId="{6D093A00-1355-400E-8CDF-17AB7C4F71A0}"/>
          </ac:spMkLst>
        </pc:spChg>
        <pc:spChg chg="add mod">
          <ac:chgData name="하 유빈" userId="1d15002924e1d13b" providerId="LiveId" clId="{506D4E40-129B-4FF8-A049-F7F930A5BB4D}" dt="2020-01-12T10:13:43.313" v="1804" actId="1076"/>
          <ac:spMkLst>
            <pc:docMk/>
            <pc:sldMk cId="1993197754" sldId="307"/>
            <ac:spMk id="22" creationId="{D7C85404-A86B-475B-B181-BF75466E1ED6}"/>
          </ac:spMkLst>
        </pc:spChg>
        <pc:picChg chg="add mod modCrop">
          <ac:chgData name="하 유빈" userId="1d15002924e1d13b" providerId="LiveId" clId="{506D4E40-129B-4FF8-A049-F7F930A5BB4D}" dt="2020-01-12T10:08:34.607" v="1529" actId="1076"/>
          <ac:picMkLst>
            <pc:docMk/>
            <pc:sldMk cId="1993197754" sldId="307"/>
            <ac:picMk id="8" creationId="{8B76A546-0C65-4C0D-ACF2-079D7328086B}"/>
          </ac:picMkLst>
        </pc:picChg>
        <pc:cxnChg chg="add mod">
          <ac:chgData name="하 유빈" userId="1d15002924e1d13b" providerId="LiveId" clId="{506D4E40-129B-4FF8-A049-F7F930A5BB4D}" dt="2020-01-12T10:14:03.501" v="1807" actId="692"/>
          <ac:cxnSpMkLst>
            <pc:docMk/>
            <pc:sldMk cId="1993197754" sldId="307"/>
            <ac:cxnSpMk id="24" creationId="{E812F4FA-F57D-4091-B0C9-D788897DB098}"/>
          </ac:cxnSpMkLst>
        </pc:cxn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137603367" sldId="307"/>
        </pc:sldMkLst>
      </pc:sldChg>
      <pc:sldChg chg="delSp modSp add">
        <pc:chgData name="하 유빈" userId="1d15002924e1d13b" providerId="LiveId" clId="{506D4E40-129B-4FF8-A049-F7F930A5BB4D}" dt="2020-01-12T10:19:39.861" v="1964" actId="20577"/>
        <pc:sldMkLst>
          <pc:docMk/>
          <pc:sldMk cId="3155383978" sldId="308"/>
        </pc:sldMkLst>
        <pc:spChg chg="mod">
          <ac:chgData name="하 유빈" userId="1d15002924e1d13b" providerId="LiveId" clId="{506D4E40-129B-4FF8-A049-F7F930A5BB4D}" dt="2020-01-12T10:12:41.678" v="1769"/>
          <ac:spMkLst>
            <pc:docMk/>
            <pc:sldMk cId="3155383978" sldId="308"/>
            <ac:spMk id="2" creationId="{958FB0B7-F829-45E8-9594-47EBD699E84D}"/>
          </ac:spMkLst>
        </pc:spChg>
        <pc:spChg chg="del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4" creationId="{0EA846FB-FD1E-4195-87D0-7865670BCD6E}"/>
          </ac:spMkLst>
        </pc:spChg>
        <pc:spChg chg="del mod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5" creationId="{22F89C91-DF91-447D-B16A-2869F3ED5012}"/>
          </ac:spMkLst>
        </pc:spChg>
        <pc:spChg chg="mod">
          <ac:chgData name="하 유빈" userId="1d15002924e1d13b" providerId="LiveId" clId="{506D4E40-129B-4FF8-A049-F7F930A5BB4D}" dt="2020-01-12T10:19:39.861" v="1964" actId="20577"/>
          <ac:spMkLst>
            <pc:docMk/>
            <pc:sldMk cId="3155383978" sldId="308"/>
            <ac:spMk id="6" creationId="{2B498381-A130-4FFD-AA53-5DDE8C5CFE76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018791331" sldId="30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00289683" sldId="30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29890160" sldId="31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19731680" sldId="31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4212108" sldId="31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067813506" sldId="31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525562069" sldId="31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145618514" sldId="31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33121770" sldId="31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711649972" sldId="31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96144401" sldId="31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49078248" sldId="32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411377255" sldId="32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13441" sldId="32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39399029" sldId="32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84746484" sldId="32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57690018" sldId="32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668451572" sldId="32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4356322" sldId="32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0107587" sldId="32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697991" sldId="33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761501" sldId="33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9366780" sldId="33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016808869" sldId="33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325291" sldId="33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40339171" sldId="33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74897757" sldId="33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25988567" sldId="33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8030305" sldId="33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37972427" sldId="3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1833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4EB37C39-CD54-4508-B6FC-BB66DEF7D0C6}" type="datetimeFigureOut">
              <a:rPr lang="ko-KR" altLang="en-US" smtClean="0"/>
              <a:t>2023-09-20(Wed)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1833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3EABA07C-8AAB-4483-824C-C5B8AAAEC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3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9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ED12B701-26E6-407A-B4C4-B57FDCB4C350}" type="datetimeFigureOut">
              <a:rPr lang="ko-KR" altLang="en-US" smtClean="0"/>
              <a:pPr/>
              <a:t>2023-09-20(Wed)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13325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9" tIns="46219" rIns="92439" bIns="4621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7" y="4760399"/>
            <a:ext cx="5511800" cy="4509851"/>
          </a:xfrm>
          <a:prstGeom prst="rect">
            <a:avLst/>
          </a:prstGeom>
        </p:spPr>
        <p:txBody>
          <a:bodyPr vert="horz" lIns="92439" tIns="46219" rIns="92439" bIns="4621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9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0490435A-6D06-477E-8EB0-6DC33267CF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5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1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10000"/>
          </a:blip>
          <a:srcRect l="353" r="11504"/>
          <a:stretch>
            <a:fillRect/>
          </a:stretch>
        </p:blipFill>
        <p:spPr bwMode="auto">
          <a:xfrm>
            <a:off x="-23083" y="0"/>
            <a:ext cx="91074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 userDrawn="1"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8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/>
        </p:nvSpPr>
        <p:spPr>
          <a:xfrm>
            <a:off x="971600" y="59680"/>
            <a:ext cx="11583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300000" rev="0"/>
              </a:camera>
              <a:lightRig rig="threePt" dir="t"/>
            </a:scene3d>
            <a:sp3d extrusionH="127000">
              <a:extrusionClr>
                <a:schemeClr val="bg1"/>
              </a:extrusionClr>
            </a:sp3d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Pusan</a:t>
            </a:r>
            <a:b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</a:br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National</a:t>
            </a: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University</a:t>
            </a:r>
            <a:endParaRPr lang="ko-KR" altLang="en-US" sz="1600" b="1" dirty="0">
              <a:solidFill>
                <a:schemeClr val="bg1"/>
              </a:solidFill>
              <a:effectLst>
                <a:outerShdw blurRad="50800" dist="50800" dir="2700000" sx="103000" sy="103000" algn="tl" rotWithShape="0">
                  <a:prstClr val="black">
                    <a:alpha val="41000"/>
                  </a:prstClr>
                </a:outerShdw>
              </a:effectLst>
            </a:endParaRPr>
          </a:p>
        </p:txBody>
      </p:sp>
      <p:pic>
        <p:nvPicPr>
          <p:cNvPr id="1026" name="Picture 2" descr="C:\Users\Benjamin\Pictures\부산대 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4" y="105410"/>
            <a:ext cx="732873" cy="7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/>
          <p:cNvSpPr>
            <a:spLocks noGrp="1"/>
          </p:cNvSpPr>
          <p:nvPr>
            <p:ph type="title" hasCustomPrompt="1"/>
          </p:nvPr>
        </p:nvSpPr>
        <p:spPr>
          <a:xfrm>
            <a:off x="4571999" y="908720"/>
            <a:ext cx="4133055" cy="1069498"/>
          </a:xfrm>
        </p:spPr>
        <p:txBody>
          <a:bodyPr>
            <a:normAutofit/>
          </a:bodyPr>
          <a:lstStyle>
            <a:lvl1pPr algn="r"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213360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20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6228184" y="234888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부서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28184" y="2565648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직장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28184" y="2781672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기타</a:t>
            </a:r>
          </a:p>
        </p:txBody>
      </p:sp>
      <p:sp>
        <p:nvSpPr>
          <p:cNvPr id="26" name="날짜 개체 틀 10"/>
          <p:cNvSpPr txBox="1">
            <a:spLocks/>
          </p:cNvSpPr>
          <p:nvPr userDrawn="1"/>
        </p:nvSpPr>
        <p:spPr>
          <a:xfrm>
            <a:off x="0" y="26369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5E5233F-8CAE-4664-BE4D-2A37A073A3BB}" type="datetime4">
              <a:rPr lang="en-US" altLang="ko-KR" sz="1400" b="1" smtClean="0">
                <a:solidFill>
                  <a:schemeClr val="bg1"/>
                </a:solidFill>
              </a:rPr>
              <a:pPr algn="r"/>
              <a:t>September 20, 2023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16"/>
          <p:cNvSpPr>
            <a:spLocks noGrp="1"/>
          </p:cNvSpPr>
          <p:nvPr>
            <p:ph type="body" sz="quarter" idx="17" hasCustomPrompt="1"/>
          </p:nvPr>
        </p:nvSpPr>
        <p:spPr>
          <a:xfrm>
            <a:off x="144363" y="3140968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직장</a:t>
            </a:r>
          </a:p>
        </p:txBody>
      </p:sp>
      <p:sp>
        <p:nvSpPr>
          <p:cNvPr id="28" name="텍스트 개체 틀 16"/>
          <p:cNvSpPr>
            <a:spLocks noGrp="1"/>
          </p:cNvSpPr>
          <p:nvPr>
            <p:ph type="body" sz="quarter" idx="18" hasCustomPrompt="1"/>
          </p:nvPr>
        </p:nvSpPr>
        <p:spPr>
          <a:xfrm>
            <a:off x="150178" y="3717032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 err="1"/>
              <a:t>홈피</a:t>
            </a:r>
            <a:endParaRPr lang="ko-KR" altLang="en-US" dirty="0"/>
          </a:p>
        </p:txBody>
      </p:sp>
      <p:sp>
        <p:nvSpPr>
          <p:cNvPr id="29" name="텍스트 개체 틀 16"/>
          <p:cNvSpPr>
            <a:spLocks noGrp="1"/>
          </p:cNvSpPr>
          <p:nvPr>
            <p:ph type="body" sz="quarter" idx="19" hasCustomPrompt="1"/>
          </p:nvPr>
        </p:nvSpPr>
        <p:spPr>
          <a:xfrm>
            <a:off x="134547" y="4293096"/>
            <a:ext cx="1979365" cy="3956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ko-KR" altLang="en-US" sz="12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메일</a:t>
            </a:r>
          </a:p>
        </p:txBody>
      </p:sp>
      <p:sp>
        <p:nvSpPr>
          <p:cNvPr id="30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6228184" y="5144316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33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6228184" y="5805264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B673FBB5-9882-4912-8909-D0E3682DB0F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" y="777531"/>
            <a:ext cx="2195735" cy="11366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ED2B-C213-4060-8FC2-8CC1C6AD9DB8}" type="datetime4">
              <a:rPr lang="en-US" altLang="ko-KR" smtClean="0"/>
              <a:t>September 20, 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3567-0DE6-4B80-9913-3464083148C3}" type="datetime4">
              <a:rPr lang="en-US" altLang="ko-KR" smtClean="0"/>
              <a:t>September 20, 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645152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905744" y="4474741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54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14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663440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905744" y="4485132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478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2120900"/>
            <a:ext cx="3479802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58" y="2120900"/>
            <a:ext cx="3479802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249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057400"/>
            <a:ext cx="3479802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958275"/>
            <a:ext cx="3479802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6958" y="2057400"/>
            <a:ext cx="3479802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6958" y="2958274"/>
            <a:ext cx="3479802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1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964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599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2" y="0"/>
            <a:ext cx="3490722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786384"/>
            <a:ext cx="2638175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238" y="812800"/>
            <a:ext cx="4446258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599" y="3043051"/>
            <a:ext cx="2638175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598" y="6446521"/>
            <a:ext cx="2638176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94238" y="6446521"/>
            <a:ext cx="4000514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8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381500"/>
            <a:ext cx="9144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연결선 12"/>
          <p:cNvCxnSpPr/>
          <p:nvPr userDrawn="1"/>
        </p:nvCxnSpPr>
        <p:spPr>
          <a:xfrm>
            <a:off x="755576" y="4028509"/>
            <a:ext cx="0" cy="36004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755576" y="4405852"/>
            <a:ext cx="0" cy="679332"/>
          </a:xfrm>
          <a:prstGeom prst="line">
            <a:avLst/>
          </a:prstGeom>
          <a:ln w="34925">
            <a:solidFill>
              <a:schemeClr val="bg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4709437" y="2786444"/>
            <a:ext cx="4542366" cy="0"/>
          </a:xfrm>
          <a:prstGeom prst="line">
            <a:avLst/>
          </a:prstGeom>
          <a:ln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78904" y="4476750"/>
            <a:ext cx="3405064" cy="536426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제목</a:t>
            </a:r>
            <a:endParaRPr lang="ko-KR" altLang="en-US" dirty="0"/>
          </a:p>
        </p:txBody>
      </p:sp>
      <p:sp>
        <p:nvSpPr>
          <p:cNvPr id="9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899592" y="5439730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10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899592" y="6100678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4355976" y="1340768"/>
            <a:ext cx="4437923" cy="545880"/>
          </a:xfrm>
        </p:spPr>
        <p:txBody>
          <a:bodyPr>
            <a:noAutofit/>
          </a:bodyPr>
          <a:lstStyle>
            <a:lvl1pPr marL="0" indent="0" algn="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12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4932040" y="2426404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14" name="텍스트 개체 틀 16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2780928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2 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5195B488-8D2E-46FC-BD67-F111B17973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994472"/>
            <a:ext cx="1796040" cy="9297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9141619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799362"/>
            <a:ext cx="7585234" cy="743682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715000"/>
            <a:ext cx="7584948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59" y="6446839"/>
            <a:ext cx="5113697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958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062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599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pnucas.org/xe/files/attach/images/688/6debb41a26afda89c09c3af5318a977a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602571" y="-792088"/>
            <a:ext cx="2602571" cy="792088"/>
          </a:xfrm>
          <a:prstGeom prst="rect">
            <a:avLst/>
          </a:prstGeom>
          <a:noFill/>
        </p:spPr>
      </p:pic>
      <p:cxnSp>
        <p:nvCxnSpPr>
          <p:cNvPr id="11" name="직선 연결선 10"/>
          <p:cNvCxnSpPr/>
          <p:nvPr userDrawn="1"/>
        </p:nvCxnSpPr>
        <p:spPr>
          <a:xfrm>
            <a:off x="1619672" y="1700808"/>
            <a:ext cx="1368152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71600" y="119675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2112" y="0"/>
            <a:ext cx="62484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직선 연결선 22"/>
          <p:cNvCxnSpPr/>
          <p:nvPr userDrawn="1"/>
        </p:nvCxnSpPr>
        <p:spPr>
          <a:xfrm>
            <a:off x="2934866" y="1700808"/>
            <a:ext cx="2736304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132138" y="1844674"/>
            <a:ext cx="5472310" cy="453665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  <a:p>
            <a:pPr lvl="1"/>
            <a:r>
              <a:rPr lang="ko-KR" altLang="en-US" dirty="0"/>
              <a:t>섹션 제목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986908-0BE2-4CAE-8827-583D8ED2A6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04" y="-180771"/>
            <a:ext cx="2592288" cy="13424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9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그룹 26"/>
          <p:cNvGrpSpPr/>
          <p:nvPr userDrawn="1"/>
        </p:nvGrpSpPr>
        <p:grpSpPr>
          <a:xfrm>
            <a:off x="0" y="0"/>
            <a:ext cx="9144001" cy="790575"/>
            <a:chOff x="0" y="0"/>
            <a:chExt cx="9144001" cy="790575"/>
          </a:xfrm>
        </p:grpSpPr>
        <p:pic>
          <p:nvPicPr>
            <p:cNvPr id="409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169168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3347864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072111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644009" y="0"/>
              <a:ext cx="27718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6228185" y="0"/>
              <a:ext cx="2915816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4938" y="68318"/>
            <a:ext cx="1054516" cy="545880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54000"/>
              </a:prstClr>
            </a:outerShdw>
          </a:effectLst>
        </p:spPr>
      </p:pic>
      <p:sp>
        <p:nvSpPr>
          <p:cNvPr id="20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077" y="74808"/>
            <a:ext cx="3213787" cy="54588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3414108" y="68318"/>
            <a:ext cx="4470260" cy="545880"/>
          </a:xfrm>
        </p:spPr>
        <p:txBody>
          <a:bodyPr>
            <a:noAutofit/>
          </a:bodyPr>
          <a:lstStyle>
            <a:lvl1pPr marL="342900" indent="-342900" algn="l">
              <a:buFontTx/>
              <a:buChar char="-"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980728"/>
            <a:ext cx="5976664" cy="432048"/>
          </a:xfrm>
        </p:spPr>
        <p:txBody>
          <a:bodyPr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ko-KR" altLang="en-US" dirty="0"/>
              <a:t>페이지 제목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967780" y="1484784"/>
            <a:ext cx="6124500" cy="215280"/>
          </a:xfrm>
        </p:spPr>
        <p:txBody>
          <a:bodyPr>
            <a:normAutofit/>
          </a:bodyPr>
          <a:lstStyle>
            <a:lvl1pPr marL="171450" indent="-171450" algn="l">
              <a:buFont typeface="Wingdings" panose="05000000000000000000" pitchFamily="2" charset="2"/>
              <a:buChar char="ü"/>
              <a:defRPr sz="1050"/>
            </a:lvl1pPr>
          </a:lstStyle>
          <a:p>
            <a:pPr lvl="0"/>
            <a:r>
              <a:rPr lang="ko-KR" altLang="en-US" dirty="0"/>
              <a:t>페이지 부제목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395288" y="2060575"/>
            <a:ext cx="8424862" cy="4105275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20"/>
          </p:nvPr>
        </p:nvSpPr>
        <p:spPr>
          <a:xfrm>
            <a:off x="6686872" y="6448251"/>
            <a:ext cx="21336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6F21E-3ABA-4601-9597-29AC5D70D467}" type="datetime4">
              <a:rPr lang="en-US" altLang="ko-KR" smtClean="0"/>
              <a:t>September 20, 2023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3E9E-F455-4295-82EF-4C4ED31DBC04}" type="datetime4">
              <a:rPr lang="en-US" altLang="ko-KR" smtClean="0"/>
              <a:t>September 20, 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8F1E-B2F4-4210-B0C2-9E3DF513FAED}" type="datetime4">
              <a:rPr lang="en-US" altLang="ko-KR" smtClean="0"/>
              <a:t>September 20, 2023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13F4-26D2-464A-AC16-6E63B75D4434}" type="datetime4">
              <a:rPr lang="en-US" altLang="ko-KR" smtClean="0"/>
              <a:t>September 20, 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C0F36-AA7B-4C31-B4DF-F271F8161226}" type="datetime4">
              <a:rPr lang="en-US" altLang="ko-KR" smtClean="0"/>
              <a:t>September 20, 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AE407-4248-43AD-A914-E7E174B98A1E}" type="datetime4">
              <a:rPr lang="en-US" altLang="ko-KR" smtClean="0"/>
              <a:t>September 20, 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108202"/>
            <a:ext cx="75438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63819" y="6446839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59" y="6446839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5186" y="6446839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895149" y="1897380"/>
            <a:ext cx="74752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90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25" i="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11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42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12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iar.com/kr/products/architectures/arm/iar-embedded-workbench-for-arm/iar-embedded-workbench-for-arm---free-trial-version/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D9B05-A3C7-4838-BD9E-594CAE39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5" y="908720"/>
            <a:ext cx="5717230" cy="1069498"/>
          </a:xfrm>
        </p:spPr>
        <p:txBody>
          <a:bodyPr>
            <a:normAutofit/>
          </a:bodyPr>
          <a:lstStyle/>
          <a:p>
            <a:r>
              <a:rPr lang="ko-KR" altLang="en-US" b="1" dirty="0"/>
              <a:t>임베디드 시스템 설계 및 실험</a:t>
            </a:r>
            <a:br>
              <a:rPr lang="en-US" altLang="ko-KR" b="1" dirty="0"/>
            </a:br>
            <a:r>
              <a:rPr lang="ko-KR" altLang="en-US" sz="2000" b="1" dirty="0"/>
              <a:t>수요일 분반</a:t>
            </a:r>
            <a:endParaRPr lang="ko-KR" altLang="en-US" b="1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5CE3E29-8BE4-4B45-B733-D9648CD11E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4547" y="5373216"/>
            <a:ext cx="1979365" cy="920897"/>
          </a:xfrm>
        </p:spPr>
        <p:txBody>
          <a:bodyPr>
            <a:noAutofit/>
          </a:bodyPr>
          <a:lstStyle/>
          <a:p>
            <a:pPr algn="r"/>
            <a:r>
              <a:rPr lang="ko-KR" altLang="en-US" dirty="0"/>
              <a:t>조교</a:t>
            </a:r>
            <a:endParaRPr lang="en-US" altLang="ko-KR" dirty="0"/>
          </a:p>
          <a:p>
            <a:pPr algn="r"/>
            <a:r>
              <a:rPr lang="ko-KR" altLang="en-US" dirty="0"/>
              <a:t>조용훈</a:t>
            </a:r>
            <a:endParaRPr lang="en-US" altLang="ko-KR" dirty="0"/>
          </a:p>
          <a:p>
            <a:pPr algn="r"/>
            <a:r>
              <a:rPr lang="en-US" altLang="ko-KR" dirty="0"/>
              <a:t>kchoyh95@pusan.ac.kr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06B8F-B7EE-4FBC-BD06-D9CEB919E575}"/>
              </a:ext>
            </a:extLst>
          </p:cNvPr>
          <p:cNvSpPr txBox="1"/>
          <p:nvPr/>
        </p:nvSpPr>
        <p:spPr>
          <a:xfrm>
            <a:off x="5873553" y="2564904"/>
            <a:ext cx="2831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/>
              <a:t>3</a:t>
            </a:r>
            <a:r>
              <a:rPr lang="ko-KR" altLang="en-US" sz="2000" b="1" dirty="0"/>
              <a:t>주차 </a:t>
            </a:r>
            <a:r>
              <a:rPr lang="en-US" altLang="ko-KR" sz="2000" b="1" dirty="0"/>
              <a:t>GPIO</a:t>
            </a:r>
            <a:r>
              <a:rPr lang="ko-KR" altLang="en-US" sz="2000" b="1" dirty="0"/>
              <a:t> 제어</a:t>
            </a:r>
          </a:p>
        </p:txBody>
      </p:sp>
    </p:spTree>
    <p:extLst>
      <p:ext uri="{BB962C8B-B14F-4D97-AF65-F5344CB8AC3E}">
        <p14:creationId xmlns:p14="http://schemas.microsoft.com/office/powerpoint/2010/main" val="3922351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1CEBD380-89FB-5D55-1F39-0C7AF462CB6D}"/>
              </a:ext>
            </a:extLst>
          </p:cNvPr>
          <p:cNvSpPr txBox="1">
            <a:spLocks/>
          </p:cNvSpPr>
          <p:nvPr/>
        </p:nvSpPr>
        <p:spPr>
          <a:xfrm>
            <a:off x="395288" y="908720"/>
            <a:ext cx="4343653" cy="2255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0" dirty="0"/>
              <a:t>IAR EW for Arm </a:t>
            </a:r>
            <a:r>
              <a:rPr lang="ko-KR" altLang="en-US" b="0" dirty="0"/>
              <a:t>실행</a:t>
            </a:r>
            <a:endParaRPr lang="en-US" altLang="ko-KR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CDACD0-DFE2-8224-3D27-69AA3C529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127374"/>
            <a:ext cx="4139604" cy="38778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CD3AFB-96F4-AF67-FF88-7B8C39FDC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641" y="2127374"/>
            <a:ext cx="4383839" cy="387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90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908720"/>
            <a:ext cx="8424862" cy="2255718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b="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FF76EAA-932F-4D62-9A8D-32C7225C891D}"/>
              </a:ext>
            </a:extLst>
          </p:cNvPr>
          <p:cNvSpPr txBox="1">
            <a:spLocks/>
          </p:cNvSpPr>
          <p:nvPr/>
        </p:nvSpPr>
        <p:spPr>
          <a:xfrm>
            <a:off x="475707" y="2492896"/>
            <a:ext cx="8344443" cy="3793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trial </a:t>
            </a:r>
            <a:r>
              <a:rPr lang="ko-KR" altLang="en-US" b="1" dirty="0"/>
              <a:t>버전과 실험실에 설치된 버전은 서로 프로젝트 호환이 안 되므로 프로젝트를 새로 만들고 코드를 복사해야 함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3083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/>
              <a:t>프로젝트 및 실험 장비 설정</a:t>
            </a:r>
          </a:p>
        </p:txBody>
      </p:sp>
    </p:spTree>
    <p:extLst>
      <p:ext uri="{BB962C8B-B14F-4D97-AF65-F5344CB8AC3E}">
        <p14:creationId xmlns:p14="http://schemas.microsoft.com/office/powerpoint/2010/main" val="2458877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9BBEB-51A6-4BE0-98DC-CE14F9E0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5C8DD7-19C1-4281-83BE-8B7197312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3404679"/>
            <a:ext cx="5945020" cy="194900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원하는 경로에 원하는 이름으로 폴더 생성 </a:t>
            </a:r>
            <a:r>
              <a:rPr lang="en-US" altLang="ko-KR" dirty="0"/>
              <a:t>(ex:</a:t>
            </a:r>
            <a:r>
              <a:rPr lang="ko-KR" altLang="en-US" dirty="0"/>
              <a:t> </a:t>
            </a:r>
            <a:r>
              <a:rPr lang="en-US" altLang="ko-KR" dirty="0" err="1"/>
              <a:t>project_test</a:t>
            </a:r>
            <a:r>
              <a:rPr lang="en-US" altLang="ko-KR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한글경로는 포함되지 않도록 유의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project_test</a:t>
            </a:r>
            <a:r>
              <a:rPr lang="en-US" altLang="ko-KR" dirty="0"/>
              <a:t>/ </a:t>
            </a:r>
            <a:r>
              <a:rPr lang="ko-KR" altLang="en-US" dirty="0"/>
              <a:t>폴더에 실험 제공 파일 </a:t>
            </a:r>
            <a:r>
              <a:rPr lang="en-US" altLang="ko-KR" dirty="0"/>
              <a:t>(</a:t>
            </a:r>
            <a:r>
              <a:rPr lang="en-US" altLang="ko-KR" dirty="0" err="1"/>
              <a:t>CoreSupport</a:t>
            </a:r>
            <a:r>
              <a:rPr lang="en-US" altLang="ko-KR" dirty="0"/>
              <a:t>, libraries, user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 복사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2A74F-5C8A-47E2-8713-6A24249E7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087" y="2968850"/>
            <a:ext cx="1993385" cy="8716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F53BBF-3247-4128-89A0-52EAB4FD9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88" y="3961216"/>
            <a:ext cx="1450384" cy="8359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7338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7C02E-ACD1-4DAA-8386-82D537282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4BF381-53F4-46A4-BF37-DB8FDDD28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577" y="3051810"/>
            <a:ext cx="3334043" cy="218615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IAR Embedded Workbench IDE </a:t>
            </a:r>
            <a:r>
              <a:rPr lang="ko-KR" altLang="en-US" dirty="0"/>
              <a:t>실행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Project – Create New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Empty project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생성한 </a:t>
            </a:r>
            <a:r>
              <a:rPr lang="en-US" altLang="ko-KR" dirty="0" err="1"/>
              <a:t>project_test</a:t>
            </a:r>
            <a:r>
              <a:rPr lang="en-US" altLang="ko-KR" dirty="0"/>
              <a:t> </a:t>
            </a:r>
            <a:r>
              <a:rPr lang="ko-KR" altLang="en-US" dirty="0"/>
              <a:t>폴더에 원하는 프로젝트 명 </a:t>
            </a:r>
            <a:r>
              <a:rPr lang="en-US" altLang="ko-KR" dirty="0"/>
              <a:t>(ex:</a:t>
            </a:r>
            <a:r>
              <a:rPr lang="ko-KR" altLang="en-US" dirty="0"/>
              <a:t> </a:t>
            </a:r>
            <a:r>
              <a:rPr lang="en-US" altLang="ko-KR" dirty="0"/>
              <a:t>test)</a:t>
            </a:r>
            <a:r>
              <a:rPr lang="ko-KR" altLang="en-US" dirty="0"/>
              <a:t> 으로 저장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A8CE71-4407-410C-849B-0682B987E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605" y="2249103"/>
            <a:ext cx="1809457" cy="319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44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56CB3-7895-4B93-82CA-50651809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336A8F-D229-450A-A37E-E0173D7E7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84" y="2956853"/>
            <a:ext cx="3914336" cy="23115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프로젝트 오른쪽 클릭 </a:t>
            </a:r>
            <a:r>
              <a:rPr lang="en-US" altLang="ko-KR" dirty="0"/>
              <a:t>– Add – Add Group</a:t>
            </a:r>
            <a:r>
              <a:rPr lang="ko-KR" altLang="en-US" dirty="0"/>
              <a:t>으로 </a:t>
            </a:r>
            <a:r>
              <a:rPr lang="en-US" altLang="ko-KR" dirty="0" err="1"/>
              <a:t>project_test</a:t>
            </a:r>
            <a:r>
              <a:rPr lang="en-US" altLang="ko-KR" dirty="0"/>
              <a:t> </a:t>
            </a:r>
            <a:r>
              <a:rPr lang="ko-KR" altLang="en-US" dirty="0"/>
              <a:t>폴더의 구조와 같이 만들기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필수는 아니지만 보기 좋게 하기 위함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하나하나 추가해야 함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프로젝트 오른쪽 클릭 </a:t>
            </a:r>
            <a:r>
              <a:rPr lang="en-US" altLang="ko-KR" dirty="0"/>
              <a:t>– Add – Add Files</a:t>
            </a:r>
            <a:r>
              <a:rPr lang="ko-KR" altLang="en-US" dirty="0"/>
              <a:t>으로 </a:t>
            </a:r>
            <a:r>
              <a:rPr lang="en-US" altLang="ko-KR" dirty="0"/>
              <a:t>.c, .h, .s </a:t>
            </a:r>
            <a:r>
              <a:rPr lang="ko-KR" altLang="en-US" dirty="0"/>
              <a:t>파일 모두 추가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이건 필수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758F25-AEFB-4934-84D7-270E4BB12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276" y="2735288"/>
            <a:ext cx="2216987" cy="19624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85211C-5BA3-423E-937F-1084DE5E8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418" y="857250"/>
            <a:ext cx="11569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97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3429000"/>
            <a:ext cx="4652889" cy="183006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프로젝트 오른쪽 클릭 </a:t>
            </a:r>
            <a:r>
              <a:rPr lang="en-US" altLang="ko-KR" dirty="0"/>
              <a:t>- Options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6ABFAD-572F-4C83-9FE9-7B67B07F8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592" y="2867662"/>
            <a:ext cx="3564822" cy="183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46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517" y="3296264"/>
            <a:ext cx="4652889" cy="183006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General Options – Target </a:t>
            </a:r>
            <a:r>
              <a:rPr lang="ko-KR" altLang="en-US" dirty="0"/>
              <a:t>탭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Device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ST – STM32F1 – STM32F107 – ST STM32F107VC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06DFA0-3F1F-4579-AFE2-5C5B2D94A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06421"/>
            <a:ext cx="4139762" cy="318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97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68" y="3062361"/>
            <a:ext cx="4168576" cy="237675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General Options – Library Configuration </a:t>
            </a:r>
            <a:r>
              <a:rPr lang="ko-KR" altLang="en-US" dirty="0"/>
              <a:t>탭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Library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Normal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CMSIS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Use CMSIS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13331B-E6B4-4AC9-8DCE-3651EAEB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428" y="2500008"/>
            <a:ext cx="3922466" cy="278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94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68" y="3273377"/>
            <a:ext cx="4168576" cy="216574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Runtime</a:t>
            </a:r>
            <a:r>
              <a:rPr lang="ko-KR" altLang="en-US" dirty="0"/>
              <a:t> </a:t>
            </a:r>
            <a:r>
              <a:rPr lang="en-US" altLang="ko-KR" dirty="0"/>
              <a:t>Checking – C/C++ Compiler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List </a:t>
            </a:r>
            <a:r>
              <a:rPr lang="ko-KR" altLang="en-US" dirty="0"/>
              <a:t>탭</a:t>
            </a:r>
            <a:endParaRPr lang="en-US" altLang="ko-KR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Output list file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ko-KR" dirty="0"/>
              <a:t>Assembler mnemonics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ko-KR" dirty="0"/>
              <a:t>Diagnostics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47AF1F-E53B-459C-AAFC-B0AFB6640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502" y="2420576"/>
            <a:ext cx="3323258" cy="29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3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196752"/>
            <a:ext cx="8424862" cy="4897091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ko-KR" altLang="en-US" dirty="0"/>
              <a:t>실험 목적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ko-KR" altLang="ko-KR" dirty="0"/>
              <a:t>임베디드 시스템</a:t>
            </a:r>
            <a:r>
              <a:rPr lang="en-US" altLang="ko-KR" dirty="0"/>
              <a:t> </a:t>
            </a:r>
            <a:r>
              <a:rPr lang="ko-KR" altLang="en-US" dirty="0"/>
              <a:t>설계의 </a:t>
            </a:r>
            <a:r>
              <a:rPr lang="ko-KR" altLang="ko-KR" dirty="0"/>
              <a:t>기본 원리 습득</a:t>
            </a:r>
          </a:p>
          <a:p>
            <a:pPr lvl="0">
              <a:lnSpc>
                <a:spcPct val="150000"/>
              </a:lnSpc>
            </a:pPr>
            <a:r>
              <a:rPr lang="ko-KR" altLang="ko-KR" dirty="0"/>
              <a:t>디버깅 툴 사용방법 습득 및 레지스터 제어를 통한 임베디드 펌웨어 개발</a:t>
            </a:r>
            <a:endParaRPr lang="en-US" altLang="ko-KR" dirty="0"/>
          </a:p>
          <a:p>
            <a:pPr marL="0" lvl="0" indent="0">
              <a:lnSpc>
                <a:spcPct val="150000"/>
              </a:lnSpc>
              <a:buNone/>
            </a:pPr>
            <a:endParaRPr lang="en-US" altLang="ko-KR" dirty="0"/>
          </a:p>
          <a:p>
            <a:pPr marL="0" lvl="0" indent="0">
              <a:lnSpc>
                <a:spcPct val="150000"/>
              </a:lnSpc>
              <a:buNone/>
            </a:pPr>
            <a:r>
              <a:rPr lang="ko-KR" altLang="en-US" dirty="0"/>
              <a:t>세부 목표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ko-KR" altLang="ko-KR" dirty="0"/>
              <a:t>개발 환경 구축 </a:t>
            </a:r>
          </a:p>
          <a:p>
            <a:pPr lvl="0">
              <a:lnSpc>
                <a:spcPct val="150000"/>
              </a:lnSpc>
            </a:pPr>
            <a:r>
              <a:rPr lang="en-US" altLang="ko-KR" dirty="0"/>
              <a:t>IAR Embedded Workbench</a:t>
            </a:r>
            <a:r>
              <a:rPr lang="ko-KR" altLang="ko-KR" dirty="0"/>
              <a:t>에서 프로젝트 생성 및 설정</a:t>
            </a:r>
          </a:p>
          <a:p>
            <a:pPr lvl="0">
              <a:lnSpc>
                <a:spcPct val="150000"/>
              </a:lnSpc>
            </a:pPr>
            <a:r>
              <a:rPr lang="en-US" altLang="ko-KR" dirty="0"/>
              <a:t>Datasheet </a:t>
            </a:r>
            <a:r>
              <a:rPr lang="ko-KR" altLang="ko-KR" dirty="0"/>
              <a:t>및 </a:t>
            </a:r>
            <a:r>
              <a:rPr lang="en-US" altLang="ko-KR" dirty="0"/>
              <a:t>Reference Manual</a:t>
            </a:r>
            <a:r>
              <a:rPr lang="ko-KR" altLang="ko-KR" dirty="0"/>
              <a:t>을 참고하여 해당 레지스터 및 주소에 대한 설정 이해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en-US" altLang="ko-KR" dirty="0"/>
              <a:t>GPIO(general-purpose input/output)</a:t>
            </a:r>
            <a:r>
              <a:rPr lang="ko-KR" altLang="en-US" dirty="0"/>
              <a:t>를 사용하여 </a:t>
            </a:r>
            <a:r>
              <a:rPr lang="en-US" altLang="ko-KR" dirty="0"/>
              <a:t>LED</a:t>
            </a:r>
            <a:r>
              <a:rPr lang="ko-KR" altLang="en-US" dirty="0"/>
              <a:t>제어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ko-KR" altLang="en-US" dirty="0"/>
              <a:t>오실로스코프에 대한 이해와 </a:t>
            </a:r>
            <a:r>
              <a:rPr lang="en-US" altLang="ko-KR" dirty="0" err="1"/>
              <a:t>DebugPin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32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68" y="2566475"/>
            <a:ext cx="4168576" cy="300696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Runtime</a:t>
            </a:r>
            <a:r>
              <a:rPr lang="ko-KR" altLang="en-US" dirty="0"/>
              <a:t> </a:t>
            </a:r>
            <a:r>
              <a:rPr lang="en-US" altLang="ko-KR" dirty="0"/>
              <a:t>Checking – C/C++ Compiler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Preprocessor </a:t>
            </a:r>
            <a:r>
              <a:rPr lang="ko-KR" altLang="en-US" dirty="0"/>
              <a:t>탭</a:t>
            </a:r>
            <a:endParaRPr lang="en-US" altLang="ko-KR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Additional</a:t>
            </a:r>
            <a:r>
              <a:rPr lang="ko-KR" altLang="en-US" dirty="0"/>
              <a:t> </a:t>
            </a:r>
            <a:r>
              <a:rPr lang="en-US" altLang="ko-KR" dirty="0"/>
              <a:t>include</a:t>
            </a:r>
            <a:r>
              <a:rPr lang="ko-KR" altLang="en-US" dirty="0"/>
              <a:t> </a:t>
            </a:r>
            <a:r>
              <a:rPr lang="en-US" altLang="ko-KR" dirty="0"/>
              <a:t>directories:</a:t>
            </a:r>
            <a:r>
              <a:rPr lang="ko-KR" altLang="en-US" dirty="0"/>
              <a:t> </a:t>
            </a:r>
            <a:r>
              <a:rPr lang="en-US" altLang="ko-KR" dirty="0"/>
              <a:t>(one</a:t>
            </a:r>
            <a:r>
              <a:rPr lang="ko-KR" altLang="en-US" dirty="0"/>
              <a:t> </a:t>
            </a:r>
            <a:r>
              <a:rPr lang="en-US" altLang="ko-KR" dirty="0"/>
              <a:t>per</a:t>
            </a:r>
            <a:r>
              <a:rPr lang="ko-KR" altLang="en-US" dirty="0"/>
              <a:t> </a:t>
            </a:r>
            <a:r>
              <a:rPr lang="en-US" altLang="ko-KR" dirty="0"/>
              <a:t>line)</a:t>
            </a:r>
          </a:p>
          <a:p>
            <a:pPr marL="425196" lvl="3" indent="0">
              <a:buNone/>
            </a:pPr>
            <a:r>
              <a:rPr lang="en-US" altLang="ko-KR" dirty="0"/>
              <a:t>$PROJ_DIR$\libraries\CMSIS\</a:t>
            </a:r>
            <a:r>
              <a:rPr lang="en-US" altLang="ko-KR" dirty="0" err="1"/>
              <a:t>DeviceSupport</a:t>
            </a:r>
            <a:endParaRPr lang="en-US" altLang="ko-KR" dirty="0"/>
          </a:p>
          <a:p>
            <a:pPr marL="425196" lvl="3" indent="0">
              <a:buNone/>
            </a:pPr>
            <a:r>
              <a:rPr lang="en-US" altLang="ko-KR" dirty="0"/>
              <a:t>$PROJ_DIR$\libraries\CMSIS\</a:t>
            </a:r>
            <a:r>
              <a:rPr lang="en-US" altLang="ko-KR" dirty="0" err="1"/>
              <a:t>DeviceSupport</a:t>
            </a:r>
            <a:r>
              <a:rPr lang="en-US" altLang="ko-KR" dirty="0"/>
              <a:t>\Startup</a:t>
            </a:r>
          </a:p>
          <a:p>
            <a:pPr marL="425196" lvl="3" indent="0">
              <a:buNone/>
            </a:pPr>
            <a:r>
              <a:rPr lang="en-US" altLang="ko-KR" dirty="0"/>
              <a:t>$PROJ_DIR$\libraries\STM32F10x_StdPeriph_Driver_v3.5\</a:t>
            </a:r>
            <a:r>
              <a:rPr lang="en-US" altLang="ko-KR" dirty="0" err="1"/>
              <a:t>inc</a:t>
            </a:r>
            <a:endParaRPr lang="en-US" altLang="ko-KR" dirty="0"/>
          </a:p>
          <a:p>
            <a:pPr marL="425196" lvl="3" indent="0">
              <a:buNone/>
            </a:pPr>
            <a:r>
              <a:rPr lang="en-US" altLang="ko-KR" dirty="0"/>
              <a:t>$PROJ_DIR$\libraries\STM32F10x_StdPeriph_Driver_v3.5\</a:t>
            </a:r>
            <a:r>
              <a:rPr lang="en-US" altLang="ko-KR" dirty="0" err="1"/>
              <a:t>src</a:t>
            </a:r>
            <a:endParaRPr lang="en-US" altLang="ko-KR" dirty="0"/>
          </a:p>
          <a:p>
            <a:pPr marL="425196" lvl="3" indent="0">
              <a:buNone/>
            </a:pPr>
            <a:r>
              <a:rPr lang="en-US" altLang="ko-KR" dirty="0"/>
              <a:t>$PROJ_DIR$\user</a:t>
            </a:r>
          </a:p>
          <a:p>
            <a:pPr marL="425196" lvl="3" indent="0">
              <a:buNone/>
            </a:pPr>
            <a:r>
              <a:rPr lang="en-US" altLang="ko-KR" dirty="0"/>
              <a:t>$PROJ_DIR$\user\</a:t>
            </a:r>
            <a:r>
              <a:rPr lang="en-US" altLang="ko-KR" dirty="0" err="1"/>
              <a:t>inc</a:t>
            </a:r>
            <a:endParaRPr lang="en-US" altLang="ko-KR" dirty="0"/>
          </a:p>
          <a:p>
            <a:pPr marL="425196" lvl="3" indent="0">
              <a:buNone/>
            </a:pPr>
            <a:endParaRPr lang="en-US" altLang="ko-KR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Defined symbols: (one per line)</a:t>
            </a:r>
          </a:p>
          <a:p>
            <a:pPr marL="425196" lvl="3" indent="0">
              <a:buNone/>
            </a:pPr>
            <a:r>
              <a:rPr lang="en-US" altLang="ko-KR" dirty="0"/>
              <a:t>USE_STDPERIPH_DRIVER</a:t>
            </a:r>
          </a:p>
          <a:p>
            <a:pPr marL="425196" lvl="3" indent="0">
              <a:buNone/>
            </a:pPr>
            <a:r>
              <a:rPr lang="en-US" altLang="ko-KR" dirty="0"/>
              <a:t>STM32F10X_CL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76F4A8-9E9A-4B0C-BBD0-B84EBC419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008" y="2404502"/>
            <a:ext cx="3565925" cy="31583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5C8245C-8DF1-4F04-9F5C-A53B45902716}"/>
              </a:ext>
            </a:extLst>
          </p:cNvPr>
          <p:cNvSpPr/>
          <p:nvPr/>
        </p:nvSpPr>
        <p:spPr>
          <a:xfrm>
            <a:off x="6084168" y="3861048"/>
            <a:ext cx="216024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0C1A7E-BFF4-4937-94E2-C82AAFB564AE}"/>
              </a:ext>
            </a:extLst>
          </p:cNvPr>
          <p:cNvSpPr/>
          <p:nvPr/>
        </p:nvSpPr>
        <p:spPr>
          <a:xfrm>
            <a:off x="6084168" y="4761358"/>
            <a:ext cx="1122390" cy="399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971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019" y="3505493"/>
            <a:ext cx="3766625" cy="206795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Runtime</a:t>
            </a:r>
            <a:r>
              <a:rPr lang="ko-KR" altLang="en-US" dirty="0"/>
              <a:t> </a:t>
            </a:r>
            <a:r>
              <a:rPr lang="en-US" altLang="ko-KR" dirty="0"/>
              <a:t>Checking – Output Converter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Generate additional output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Output format – Raw binary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BF277F-39C9-4248-9047-5F5703A0A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082" y="2373924"/>
            <a:ext cx="3500633" cy="306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4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019" y="3589899"/>
            <a:ext cx="3766625" cy="19835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Runtime</a:t>
            </a:r>
            <a:r>
              <a:rPr lang="ko-KR" altLang="en-US" dirty="0"/>
              <a:t> </a:t>
            </a:r>
            <a:r>
              <a:rPr lang="en-US" altLang="ko-KR" dirty="0"/>
              <a:t>Checking – Linker – List </a:t>
            </a:r>
            <a:r>
              <a:rPr lang="ko-KR" altLang="en-US" dirty="0"/>
              <a:t>탭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모두 체크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ABD453-3610-4E90-9A70-FF558BE1A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602" y="2344254"/>
            <a:ext cx="3682205" cy="32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56CB3-7895-4B93-82CA-50651809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336A8F-D229-450A-A37E-E0173D7E7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873" y="2956853"/>
            <a:ext cx="3559127" cy="23115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en-US" altLang="ko-KR" dirty="0"/>
              <a:t>user/</a:t>
            </a:r>
            <a:r>
              <a:rPr lang="en-US" altLang="ko-KR" dirty="0" err="1"/>
              <a:t>main.c</a:t>
            </a:r>
            <a:r>
              <a:rPr lang="ko-KR" altLang="en-US" dirty="0"/>
              <a:t>에 원하는 코드 작성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F7 (Make) </a:t>
            </a:r>
            <a:r>
              <a:rPr lang="ko-KR" altLang="en-US" dirty="0"/>
              <a:t>로 컴파일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첫 컴파일 시 저장하는 창이 뜸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project_test</a:t>
            </a:r>
            <a:r>
              <a:rPr lang="en-US" altLang="ko-KR" dirty="0"/>
              <a:t>/</a:t>
            </a:r>
            <a:r>
              <a:rPr lang="ko-KR" altLang="en-US" dirty="0"/>
              <a:t> 폴더에 프로젝트 명으로 저장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5A3FD0-C571-421C-AF12-EAFFB7783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16" y="2750249"/>
            <a:ext cx="1821911" cy="135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1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전자제품, 전자 공학, 전자 부품, 케이블이(가) 표시된 사진&#10;&#10;자동 생성된 설명">
            <a:extLst>
              <a:ext uri="{FF2B5EF4-FFF2-40B4-BE49-F238E27FC236}">
                <a16:creationId xmlns:a16="http://schemas.microsoft.com/office/drawing/2014/main" id="{9F155F59-98D7-D8A8-17FB-95255C402B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49" y="2738663"/>
            <a:ext cx="3948583" cy="296143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FCE3C33-0EC5-4F6A-8246-C027DD1A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보드에 포팅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3AE37D-0EE9-400C-B08F-A53F29A1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438401"/>
            <a:ext cx="3119284" cy="28206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보드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5V 1A </a:t>
            </a:r>
            <a:r>
              <a:rPr lang="ko-KR" altLang="en-US" dirty="0"/>
              <a:t>전원 연결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JTAG </a:t>
            </a:r>
            <a:r>
              <a:rPr lang="ko-KR" altLang="en-US" dirty="0"/>
              <a:t>연결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JTAG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보드와 연결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PC</a:t>
            </a:r>
            <a:r>
              <a:rPr lang="ko-KR" altLang="en-US" dirty="0"/>
              <a:t>와 연결</a:t>
            </a:r>
            <a:endParaRPr lang="en-US" altLang="ko-KR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F19C770-8F4A-407F-80DA-8FA13FCBDDAC}"/>
              </a:ext>
            </a:extLst>
          </p:cNvPr>
          <p:cNvSpPr/>
          <p:nvPr/>
        </p:nvSpPr>
        <p:spPr>
          <a:xfrm>
            <a:off x="5099572" y="4002527"/>
            <a:ext cx="681375" cy="6813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7255F9A-1BD3-433C-9029-A30A90B3A649}"/>
              </a:ext>
            </a:extLst>
          </p:cNvPr>
          <p:cNvSpPr/>
          <p:nvPr/>
        </p:nvSpPr>
        <p:spPr>
          <a:xfrm>
            <a:off x="7625873" y="2974566"/>
            <a:ext cx="681375" cy="6813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E9B9C089-0993-4212-BFFA-796143586CE2}"/>
              </a:ext>
            </a:extLst>
          </p:cNvPr>
          <p:cNvSpPr/>
          <p:nvPr/>
        </p:nvSpPr>
        <p:spPr>
          <a:xfrm>
            <a:off x="2504487" y="3035372"/>
            <a:ext cx="2211529" cy="1450756"/>
          </a:xfrm>
          <a:prstGeom prst="wedgeEllipseCallout">
            <a:avLst>
              <a:gd name="adj1" fmla="val 83528"/>
              <a:gd name="adj2" fmla="val 3381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5V 1A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전원 연결 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(5V 5A 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전원 절대 연결 금지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,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 같은 규격이므로 주의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!!)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87220478-A990-4515-8736-581A871BFBDB}"/>
              </a:ext>
            </a:extLst>
          </p:cNvPr>
          <p:cNvSpPr/>
          <p:nvPr/>
        </p:nvSpPr>
        <p:spPr>
          <a:xfrm>
            <a:off x="4031528" y="1681922"/>
            <a:ext cx="2370212" cy="809687"/>
          </a:xfrm>
          <a:prstGeom prst="wedgeEllipseCallout">
            <a:avLst>
              <a:gd name="adj1" fmla="val 37181"/>
              <a:gd name="adj2" fmla="val 1460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ysClr val="windowText" lastClr="000000"/>
                </a:solidFill>
              </a:rPr>
              <a:t>보드 </a:t>
            </a:r>
            <a:r>
              <a:rPr lang="en-US" altLang="ko-KR" sz="1350" dirty="0">
                <a:solidFill>
                  <a:sysClr val="windowText" lastClr="000000"/>
                </a:solidFill>
              </a:rPr>
              <a:t>- JTAG</a:t>
            </a:r>
            <a:r>
              <a:rPr lang="ko-KR" altLang="en-US" sz="1350" dirty="0">
                <a:solidFill>
                  <a:sysClr val="windowText" lastClr="000000"/>
                </a:solidFill>
              </a:rPr>
              <a:t> 연결</a:t>
            </a:r>
            <a:endParaRPr lang="en-US" altLang="ko-KR" sz="135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350" dirty="0">
                <a:solidFill>
                  <a:sysClr val="windowText" lastClr="000000"/>
                </a:solidFill>
              </a:rPr>
              <a:t>플랫케이블 </a:t>
            </a:r>
            <a:r>
              <a:rPr lang="ko-KR" altLang="en-US" sz="1350" dirty="0" err="1">
                <a:solidFill>
                  <a:sysClr val="windowText" lastClr="000000"/>
                </a:solidFill>
              </a:rPr>
              <a:t>조심히</a:t>
            </a:r>
            <a:r>
              <a:rPr lang="ko-KR" altLang="en-US" sz="1350" dirty="0">
                <a:solidFill>
                  <a:sysClr val="windowText" lastClr="000000"/>
                </a:solidFill>
              </a:rPr>
              <a:t> 다뤄주세요</a:t>
            </a: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2812D1CE-CE58-4627-955B-EEA81D8F047A}"/>
              </a:ext>
            </a:extLst>
          </p:cNvPr>
          <p:cNvSpPr/>
          <p:nvPr/>
        </p:nvSpPr>
        <p:spPr>
          <a:xfrm>
            <a:off x="7380312" y="1960932"/>
            <a:ext cx="1358984" cy="654204"/>
          </a:xfrm>
          <a:prstGeom prst="wedgeEllipseCallout">
            <a:avLst>
              <a:gd name="adj1" fmla="val -6088"/>
              <a:gd name="adj2" fmla="val 142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</a:rPr>
              <a:t>PC</a:t>
            </a:r>
            <a:r>
              <a:rPr lang="ko-KR" altLang="en-US" sz="1350" dirty="0">
                <a:solidFill>
                  <a:sysClr val="windowText" lastClr="000000"/>
                </a:solidFill>
              </a:rPr>
              <a:t>와 연결</a:t>
            </a:r>
          </a:p>
        </p:txBody>
      </p:sp>
    </p:spTree>
    <p:extLst>
      <p:ext uri="{BB962C8B-B14F-4D97-AF65-F5344CB8AC3E}">
        <p14:creationId xmlns:p14="http://schemas.microsoft.com/office/powerpoint/2010/main" val="2092117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C6396-6A3D-42A9-B7A6-9C14A887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보드에 포팅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9C386-9F0A-43B7-8391-F1A531C54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394" y="3362082"/>
            <a:ext cx="4128868" cy="20173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options - Runtime checking – Debugger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r>
              <a:rPr lang="ko-KR" altLang="en-US" dirty="0"/>
              <a:t> 탭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Driver – J-link/J-Trace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D0DB91-4B95-4DB9-B8FC-12C8E3F8B3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51828" y="2438401"/>
            <a:ext cx="3509889" cy="29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05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C6396-6A3D-42A9-B7A6-9C14A887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보드에 포팅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9C386-9F0A-43B7-8391-F1A531C54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394" y="3362082"/>
            <a:ext cx="4128868" cy="20173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options - Runtime checking – Debugger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Download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Verify download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Use flash loader(s)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2AB4AE-ADB4-49F2-B025-46CC910CC4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93567" y="2385098"/>
            <a:ext cx="3817529" cy="299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3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C6396-6A3D-42A9-B7A6-9C14A887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보드에 포팅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9C386-9F0A-43B7-8391-F1A531C54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394" y="2719606"/>
            <a:ext cx="4128868" cy="265982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Download and Debug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동의 묻는 창 뜨면 </a:t>
            </a:r>
            <a:r>
              <a:rPr lang="en-US" altLang="ko-KR" dirty="0"/>
              <a:t>Accept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보드 </a:t>
            </a:r>
            <a:r>
              <a:rPr lang="en-US" altLang="ko-KR" dirty="0"/>
              <a:t>flash</a:t>
            </a:r>
            <a:r>
              <a:rPr lang="ko-KR" altLang="en-US" dirty="0"/>
              <a:t>에 프로그램 다운로드 하면서 디버깅 모드로 </a:t>
            </a:r>
            <a:r>
              <a:rPr lang="ko-KR" altLang="en-US" dirty="0" err="1"/>
              <a:t>들어감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Stop Debugging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디버깅 모드에서 나오기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보드 전원 껐다 켜기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원하는 대로 동작하는지 확인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456EC5-D641-48E1-9DB8-FD36025543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22673" y="2490947"/>
            <a:ext cx="3135063" cy="12264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DAF9E1-536B-4DAC-AA53-5F33015E00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89539" y="4153697"/>
            <a:ext cx="3168197" cy="108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5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01FDB8B-7A0E-4A2B-854A-A80462ED0F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3528" y="1412776"/>
            <a:ext cx="8424862" cy="4752528"/>
          </a:xfrm>
        </p:spPr>
        <p:txBody>
          <a:bodyPr>
            <a:normAutofit/>
          </a:bodyPr>
          <a:lstStyle/>
          <a:p>
            <a:pPr lvl="0"/>
            <a:endParaRPr lang="en-US" altLang="ko-KR" dirty="0"/>
          </a:p>
          <a:p>
            <a:pPr lvl="0"/>
            <a:r>
              <a:rPr lang="ko-KR" altLang="ko-KR" dirty="0"/>
              <a:t>실험 장비들을 연결</a:t>
            </a:r>
            <a:r>
              <a:rPr lang="en-US" altLang="ko-KR" dirty="0"/>
              <a:t> </a:t>
            </a:r>
            <a:r>
              <a:rPr lang="ko-KR" altLang="en-US" dirty="0"/>
              <a:t>및 분리</a:t>
            </a:r>
            <a:r>
              <a:rPr lang="ko-KR" altLang="ko-KR" dirty="0"/>
              <a:t>할 때 반드시 모든 전원을 끄고 연결해주세요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 err="1"/>
              <a:t>장비</a:t>
            </a:r>
            <a:r>
              <a:rPr lang="ko-KR" altLang="en-US" dirty="0" err="1"/>
              <a:t>사용시</a:t>
            </a:r>
            <a:r>
              <a:rPr lang="ko-KR" altLang="en-US" dirty="0"/>
              <a:t> </a:t>
            </a:r>
            <a:r>
              <a:rPr lang="ko-KR" altLang="ko-KR" dirty="0"/>
              <a:t>충격이 가해지지 않도록 주의해주세요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자리는 항상 깔끔하게 유지하고 반드시 정리 후 퇴실해주세요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실험 </a:t>
            </a:r>
            <a:r>
              <a:rPr lang="ko-KR" altLang="ko-KR" dirty="0">
                <a:solidFill>
                  <a:srgbClr val="0070C0"/>
                </a:solidFill>
              </a:rPr>
              <a:t>소스 코드</a:t>
            </a:r>
            <a:r>
              <a:rPr lang="ko-KR" altLang="en-US" dirty="0">
                <a:solidFill>
                  <a:srgbClr val="0070C0"/>
                </a:solidFill>
              </a:rPr>
              <a:t>와 프로젝트 폴더</a:t>
            </a:r>
            <a:r>
              <a:rPr lang="ko-KR" altLang="ko-KR" dirty="0"/>
              <a:t>는 </a:t>
            </a:r>
            <a:r>
              <a:rPr lang="ko-KR" altLang="ko-KR" dirty="0">
                <a:solidFill>
                  <a:srgbClr val="FF0000"/>
                </a:solidFill>
              </a:rPr>
              <a:t>백업</a:t>
            </a:r>
            <a:r>
              <a:rPr lang="ko-KR" altLang="ko-KR" dirty="0"/>
              <a:t> 후 반드시 </a:t>
            </a:r>
            <a:r>
              <a:rPr lang="ko-KR" altLang="ko-KR" dirty="0">
                <a:solidFill>
                  <a:srgbClr val="FF0000"/>
                </a:solidFill>
              </a:rPr>
              <a:t>삭제</a:t>
            </a:r>
            <a:r>
              <a:rPr lang="ko-KR" altLang="ko-KR" dirty="0"/>
              <a:t>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장비 관리</a:t>
            </a:r>
            <a:r>
              <a:rPr lang="en-US" altLang="ko-KR" dirty="0"/>
              <a:t>, </a:t>
            </a:r>
            <a:r>
              <a:rPr lang="ko-KR" altLang="ko-KR" dirty="0"/>
              <a:t>뒷정리가 제대로 되지 않을 경우 해당 조에게 감점이 주어집니다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동작 중 케이블 절대 </a:t>
            </a:r>
            <a:r>
              <a:rPr lang="ko-KR" altLang="en-US" dirty="0" err="1">
                <a:solidFill>
                  <a:srgbClr val="FF0000"/>
                </a:solidFill>
              </a:rPr>
              <a:t>뽑지말것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보드는 전원으로 </a:t>
            </a:r>
            <a:r>
              <a:rPr lang="en-US" altLang="ko-KR" dirty="0" err="1">
                <a:solidFill>
                  <a:srgbClr val="FF0000"/>
                </a:solidFill>
              </a:rPr>
              <a:t>USBPort</a:t>
            </a:r>
            <a:r>
              <a:rPr lang="ko-KR" altLang="en-US" dirty="0">
                <a:solidFill>
                  <a:srgbClr val="FF0000"/>
                </a:solidFill>
              </a:rPr>
              <a:t>나 어댑터</a:t>
            </a:r>
            <a:r>
              <a:rPr lang="en-US" altLang="ko-KR" dirty="0">
                <a:solidFill>
                  <a:srgbClr val="FF0000"/>
                </a:solidFill>
              </a:rPr>
              <a:t>(5V,1A)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 dirty="0" err="1">
                <a:solidFill>
                  <a:srgbClr val="FF0000"/>
                </a:solidFill>
              </a:rPr>
              <a:t>사용할것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(5V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5A</a:t>
            </a:r>
            <a:r>
              <a:rPr lang="ko-KR" altLang="en-US" dirty="0">
                <a:solidFill>
                  <a:srgbClr val="FF0000"/>
                </a:solidFill>
              </a:rPr>
              <a:t> 어댑터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비슷하게 생김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와 혼동하지 말 것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사용시 보드가 </a:t>
            </a:r>
            <a:r>
              <a:rPr lang="ko-KR" altLang="en-US" dirty="0" err="1">
                <a:solidFill>
                  <a:srgbClr val="FF0000"/>
                </a:solidFill>
              </a:rPr>
              <a:t>타버림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감점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디버깅 모드 중에 보드 전원을 끄거나 연결 케이블을 분리하지 말 것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</a:p>
          <a:p>
            <a:pPr lvl="0"/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지켜지지 않을 시 해당 조 감점</a:t>
            </a:r>
            <a:endParaRPr lang="ko-KR" altLang="ko-KR" dirty="0">
              <a:solidFill>
                <a:srgbClr val="FF0000"/>
              </a:solidFill>
            </a:endParaRPr>
          </a:p>
          <a:p>
            <a:endParaRPr lang="ko-KR" altLang="en-US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95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/>
              <a:t>실험 내용</a:t>
            </a:r>
          </a:p>
        </p:txBody>
      </p:sp>
    </p:spTree>
    <p:extLst>
      <p:ext uri="{BB962C8B-B14F-4D97-AF65-F5344CB8AC3E}">
        <p14:creationId xmlns:p14="http://schemas.microsoft.com/office/powerpoint/2010/main" val="1707325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IAR EW </a:t>
            </a:r>
            <a:r>
              <a:rPr lang="ko-KR" altLang="en-US" sz="2800" dirty="0"/>
              <a:t>설치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/>
              <a:t>(</a:t>
            </a:r>
            <a:r>
              <a:rPr lang="ko-KR" altLang="en-US" sz="2800" dirty="0"/>
              <a:t>실험실에서는 필요 없음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58486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57960" y="2240639"/>
            <a:ext cx="5628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6"/>
                </a:solidFill>
              </a:rPr>
              <a:t>데이터시트와 </a:t>
            </a:r>
            <a:r>
              <a:rPr lang="ko-KR" altLang="en-US" sz="2400" b="1" dirty="0" err="1">
                <a:solidFill>
                  <a:schemeClr val="accent6"/>
                </a:solidFill>
              </a:rPr>
              <a:t>레퍼런스</a:t>
            </a:r>
            <a:r>
              <a:rPr lang="ko-KR" altLang="en-US" sz="2400" b="1" dirty="0">
                <a:solidFill>
                  <a:schemeClr val="accent6"/>
                </a:solidFill>
              </a:rPr>
              <a:t> 문서를 통하여 </a:t>
            </a:r>
            <a:r>
              <a:rPr lang="ko-KR" altLang="en-US" sz="2400" b="1" dirty="0" err="1">
                <a:solidFill>
                  <a:schemeClr val="accent6"/>
                </a:solidFill>
              </a:rPr>
              <a:t>임베디드</a:t>
            </a:r>
            <a:r>
              <a:rPr lang="ko-KR" altLang="en-US" sz="2400" b="1" dirty="0">
                <a:solidFill>
                  <a:schemeClr val="accent6"/>
                </a:solidFill>
              </a:rPr>
              <a:t> 보드를 제어하는 능력향상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E8D5E2-D286-4868-9BB6-3EEA69A71423}"/>
              </a:ext>
            </a:extLst>
          </p:cNvPr>
          <p:cNvSpPr/>
          <p:nvPr/>
        </p:nvSpPr>
        <p:spPr>
          <a:xfrm>
            <a:off x="1691680" y="3539986"/>
            <a:ext cx="5628079" cy="1285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데이터시트</a:t>
            </a:r>
            <a:r>
              <a:rPr lang="en-US" altLang="ko-KR" dirty="0"/>
              <a:t>: </a:t>
            </a:r>
            <a:r>
              <a:rPr lang="ko-KR" altLang="en-US" dirty="0"/>
              <a:t>stm32_Datasheet</a:t>
            </a:r>
            <a:r>
              <a:rPr lang="en-US" altLang="ko-KR" dirty="0"/>
              <a:t>.pdf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레퍼런스 매뉴얼</a:t>
            </a:r>
            <a:r>
              <a:rPr lang="en-US" altLang="ko-KR" dirty="0"/>
              <a:t>: stm32_ReferenceManual.pdf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STM32 </a:t>
            </a:r>
            <a:r>
              <a:rPr lang="ko-KR" altLang="en-US" dirty="0"/>
              <a:t>보드 회로도</a:t>
            </a:r>
            <a:r>
              <a:rPr lang="en-US" altLang="ko-KR" dirty="0"/>
              <a:t>: STM32107VCT6_schematic.pdf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027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6755542-1EE5-44AB-80C3-61787F86E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624" y="4293096"/>
            <a:ext cx="1854648" cy="19536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F41B2B-52D3-456B-B48E-EC6CF99B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79" y="5215718"/>
            <a:ext cx="2487493" cy="1597658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E8D5E2-D286-4868-9BB6-3EEA69A71423}"/>
              </a:ext>
            </a:extLst>
          </p:cNvPr>
          <p:cNvSpPr/>
          <p:nvPr/>
        </p:nvSpPr>
        <p:spPr>
          <a:xfrm>
            <a:off x="4967461" y="1906980"/>
            <a:ext cx="4069035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모든 외부 장치는 </a:t>
            </a:r>
            <a:r>
              <a:rPr lang="en-US" altLang="ko-KR" sz="1600" dirty="0"/>
              <a:t>Port, Pin</a:t>
            </a:r>
            <a:r>
              <a:rPr lang="ko-KR" altLang="en-US" sz="1600" dirty="0"/>
              <a:t> 을 통해 </a:t>
            </a:r>
            <a:r>
              <a:rPr lang="en-US" altLang="ko-KR" sz="1600" dirty="0"/>
              <a:t>MCU</a:t>
            </a:r>
            <a:r>
              <a:rPr lang="ko-KR" altLang="en-US" sz="1600" dirty="0"/>
              <a:t>와 연결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원하는 </a:t>
            </a:r>
            <a:r>
              <a:rPr lang="en-US" altLang="ko-KR" sz="1600" dirty="0"/>
              <a:t>Port/Pin</a:t>
            </a:r>
            <a:r>
              <a:rPr lang="ko-KR" altLang="en-US" sz="1600" dirty="0"/>
              <a:t>에 </a:t>
            </a:r>
            <a:r>
              <a:rPr lang="en-US" altLang="ko-KR" sz="1600" dirty="0"/>
              <a:t>clock</a:t>
            </a:r>
            <a:r>
              <a:rPr lang="ko-KR" altLang="en-US" sz="1600" dirty="0"/>
              <a:t>을 부여</a:t>
            </a:r>
            <a:r>
              <a:rPr lang="en-US" altLang="ko-KR" sz="1600" dirty="0"/>
              <a:t>, </a:t>
            </a:r>
            <a:r>
              <a:rPr lang="ko-KR" altLang="en-US" sz="1600" dirty="0"/>
              <a:t>포트 설정을 한 뒤 입출력 가능</a:t>
            </a:r>
            <a:endParaRPr lang="en-US" altLang="ko-KR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7AC007-469C-4245-9EBB-778D30847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7" y="4420756"/>
            <a:ext cx="2258687" cy="19536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51F020-D7B3-F434-B8A5-3E932CEAC5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90" t="13334" r="8001" b="5590"/>
          <a:stretch/>
        </p:blipFill>
        <p:spPr>
          <a:xfrm>
            <a:off x="458156" y="1092137"/>
            <a:ext cx="4464497" cy="320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69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90872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데이터시트와 </a:t>
            </a:r>
            <a:r>
              <a:rPr lang="ko-KR" altLang="en-US" b="1" dirty="0" err="1">
                <a:solidFill>
                  <a:schemeClr val="accent6"/>
                </a:solidFill>
              </a:rPr>
              <a:t>레퍼런스</a:t>
            </a:r>
            <a:r>
              <a:rPr lang="ko-KR" altLang="en-US" b="1" dirty="0">
                <a:solidFill>
                  <a:schemeClr val="accent6"/>
                </a:solidFill>
              </a:rPr>
              <a:t> 문서를 통하여 </a:t>
            </a:r>
            <a:r>
              <a:rPr lang="ko-KR" altLang="en-US" b="1" dirty="0" err="1">
                <a:solidFill>
                  <a:schemeClr val="accent6"/>
                </a:solidFill>
              </a:rPr>
              <a:t>임베디드</a:t>
            </a:r>
            <a:r>
              <a:rPr lang="ko-KR" altLang="en-US" b="1" dirty="0">
                <a:solidFill>
                  <a:schemeClr val="accent6"/>
                </a:solidFill>
              </a:rPr>
              <a:t> 보드를 제어하는 능력향상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392567"/>
            <a:ext cx="4265138" cy="494116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78650" y="3600450"/>
            <a:ext cx="1416050" cy="3326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78650" y="2779782"/>
            <a:ext cx="1385664" cy="4571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7544" y="1727055"/>
            <a:ext cx="36724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데이터시트에 각 레지스터에 대한 </a:t>
            </a:r>
            <a:r>
              <a:rPr lang="ko-KR" altLang="en-US" dirty="0" err="1"/>
              <a:t>메모리맵핑</a:t>
            </a:r>
            <a:r>
              <a:rPr lang="ko-KR" altLang="en-US" dirty="0"/>
              <a:t> 주소가 나와있음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APB2</a:t>
            </a:r>
            <a:r>
              <a:rPr lang="ko-KR" altLang="en-US" dirty="0"/>
              <a:t>에 각 </a:t>
            </a:r>
            <a:r>
              <a:rPr lang="en-US" altLang="ko-KR" dirty="0"/>
              <a:t>GPIO</a:t>
            </a:r>
            <a:r>
              <a:rPr lang="ko-KR" altLang="en-US" dirty="0"/>
              <a:t>포트가 </a:t>
            </a:r>
            <a:r>
              <a:rPr lang="ko-KR" altLang="en-US" dirty="0" err="1"/>
              <a:t>할당되어있는것을</a:t>
            </a:r>
            <a:r>
              <a:rPr lang="ko-KR" altLang="en-US" dirty="0"/>
              <a:t> </a:t>
            </a:r>
            <a:r>
              <a:rPr lang="ko-KR" altLang="en-US" dirty="0" err="1"/>
              <a:t>확인할수</a:t>
            </a:r>
            <a:r>
              <a:rPr lang="ko-KR" altLang="en-US" dirty="0"/>
              <a:t> 있음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할당된 주소에 </a:t>
            </a:r>
            <a:r>
              <a:rPr lang="en-US" altLang="ko-KR" dirty="0"/>
              <a:t>offset</a:t>
            </a:r>
            <a:r>
              <a:rPr lang="ko-KR" altLang="en-US" dirty="0"/>
              <a:t>을 더하면 해당 레지스터 주소가 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6FFD64-BC10-4E67-BC91-47F50B19E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378267"/>
            <a:ext cx="2973973" cy="195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37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908720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데이터시트와 </a:t>
            </a:r>
            <a:r>
              <a:rPr lang="ko-KR" altLang="en-US" b="1" dirty="0" err="1">
                <a:solidFill>
                  <a:schemeClr val="accent6"/>
                </a:solidFill>
              </a:rPr>
              <a:t>레퍼런스</a:t>
            </a:r>
            <a:r>
              <a:rPr lang="ko-KR" altLang="en-US" b="1" dirty="0">
                <a:solidFill>
                  <a:schemeClr val="accent6"/>
                </a:solidFill>
              </a:rPr>
              <a:t> 문서를 </a:t>
            </a:r>
            <a:r>
              <a:rPr lang="ko-KR" altLang="en-US" b="1" dirty="0" err="1">
                <a:solidFill>
                  <a:schemeClr val="accent6"/>
                </a:solidFill>
              </a:rPr>
              <a:t>직접리딩하여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 err="1">
                <a:solidFill>
                  <a:schemeClr val="accent6"/>
                </a:solidFill>
              </a:rPr>
              <a:t>임베디드</a:t>
            </a:r>
            <a:r>
              <a:rPr lang="ko-KR" altLang="en-US" b="1" dirty="0">
                <a:solidFill>
                  <a:schemeClr val="accent6"/>
                </a:solidFill>
              </a:rPr>
              <a:t> 보드를 제어하는 능력향상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39" y="1278052"/>
            <a:ext cx="4705978" cy="50814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528" y="3218614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레퍼런스</a:t>
            </a:r>
            <a:r>
              <a:rPr lang="ko-KR" altLang="en-US" dirty="0"/>
              <a:t> 문서에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레지스터 </a:t>
            </a:r>
            <a:r>
              <a:rPr lang="ko-KR" altLang="en-US" dirty="0" err="1"/>
              <a:t>설정값과</a:t>
            </a:r>
            <a:r>
              <a:rPr lang="ko-KR" altLang="en-US" dirty="0"/>
              <a:t> 설명들이 나와있음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77" y="1446375"/>
            <a:ext cx="4137162" cy="15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06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908720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데이터시트와 </a:t>
            </a:r>
            <a:r>
              <a:rPr lang="ko-KR" altLang="en-US" b="1" dirty="0" err="1">
                <a:solidFill>
                  <a:schemeClr val="accent6"/>
                </a:solidFill>
              </a:rPr>
              <a:t>레퍼런스</a:t>
            </a:r>
            <a:r>
              <a:rPr lang="ko-KR" altLang="en-US" b="1" dirty="0">
                <a:solidFill>
                  <a:schemeClr val="accent6"/>
                </a:solidFill>
              </a:rPr>
              <a:t> 문서를 </a:t>
            </a:r>
            <a:r>
              <a:rPr lang="ko-KR" altLang="en-US" b="1" dirty="0" err="1">
                <a:solidFill>
                  <a:schemeClr val="accent6"/>
                </a:solidFill>
              </a:rPr>
              <a:t>직접리딩하여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 err="1">
                <a:solidFill>
                  <a:schemeClr val="accent6"/>
                </a:solidFill>
              </a:rPr>
              <a:t>임베디드</a:t>
            </a:r>
            <a:r>
              <a:rPr lang="ko-KR" altLang="en-US" b="1" dirty="0">
                <a:solidFill>
                  <a:schemeClr val="accent6"/>
                </a:solidFill>
              </a:rPr>
              <a:t> 보드를 제어하는 능력향상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" y="1296027"/>
            <a:ext cx="4705978" cy="50814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52576" y="1484784"/>
            <a:ext cx="46057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포트의 핀 </a:t>
            </a:r>
            <a:r>
              <a:rPr lang="ko-KR" altLang="en-US" sz="1400" dirty="0" err="1"/>
              <a:t>설정시</a:t>
            </a:r>
            <a:r>
              <a:rPr lang="ko-KR" altLang="en-US" sz="1400" dirty="0"/>
              <a:t> 주의사항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레지스터의 사용하려는 부분을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초기화 후 사용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0011(output push-pull 50MHz) = 0x3</a:t>
            </a:r>
          </a:p>
          <a:p>
            <a:r>
              <a:rPr lang="en-US" altLang="ko-KR" sz="1400" dirty="0"/>
              <a:t> |= 0x30000000 </a:t>
            </a:r>
            <a:r>
              <a:rPr lang="en-US" altLang="ko-KR" sz="1400" dirty="0">
                <a:solidFill>
                  <a:srgbClr val="FF0000"/>
                </a:solidFill>
              </a:rPr>
              <a:t>(X)</a:t>
            </a: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Reset value |= 0x3;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0100(2)      -&gt; 0111(2)(X) (output Open-drain 50MHz)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910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9082" y="3645024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레퍼런스</a:t>
            </a:r>
            <a:r>
              <a:rPr lang="ko-KR" altLang="en-US" dirty="0"/>
              <a:t> 문서에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레지스터설명과</a:t>
            </a:r>
            <a:r>
              <a:rPr lang="en-US" altLang="ko-KR" dirty="0"/>
              <a:t>, </a:t>
            </a:r>
            <a:r>
              <a:rPr lang="ko-KR" altLang="en-US" dirty="0"/>
              <a:t>원하는 설정을 위한 </a:t>
            </a:r>
            <a:r>
              <a:rPr lang="en-US" altLang="ko-KR" dirty="0"/>
              <a:t>Bit</a:t>
            </a:r>
            <a:r>
              <a:rPr lang="ko-KR" altLang="en-US" dirty="0"/>
              <a:t> </a:t>
            </a:r>
            <a:r>
              <a:rPr lang="en-US" altLang="ko-KR" dirty="0"/>
              <a:t>Setting </a:t>
            </a:r>
            <a:r>
              <a:rPr lang="ko-KR" altLang="en-US" dirty="0"/>
              <a:t>값이 나와있음</a:t>
            </a:r>
            <a:r>
              <a:rPr lang="en-US" altLang="ko-KR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957"/>
            <a:ext cx="4721570" cy="20920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786" y="1336957"/>
            <a:ext cx="4486172" cy="50732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8634" y="6025625"/>
            <a:ext cx="874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두 문서를 참고하여 레지스터를 제어하여 펌웨어를 보드에 올리면 동작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536" y="908720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데이터시트와 </a:t>
            </a:r>
            <a:r>
              <a:rPr lang="ko-KR" altLang="en-US" b="1" dirty="0" err="1">
                <a:solidFill>
                  <a:schemeClr val="accent6"/>
                </a:solidFill>
              </a:rPr>
              <a:t>레퍼런스</a:t>
            </a:r>
            <a:r>
              <a:rPr lang="ko-KR" altLang="en-US" b="1" dirty="0">
                <a:solidFill>
                  <a:schemeClr val="accent6"/>
                </a:solidFill>
              </a:rPr>
              <a:t> 문서를 </a:t>
            </a:r>
            <a:r>
              <a:rPr lang="ko-KR" altLang="en-US" b="1" dirty="0" err="1">
                <a:solidFill>
                  <a:schemeClr val="accent6"/>
                </a:solidFill>
              </a:rPr>
              <a:t>직접리딩하여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 err="1">
                <a:solidFill>
                  <a:schemeClr val="accent6"/>
                </a:solidFill>
              </a:rPr>
              <a:t>임베디드</a:t>
            </a:r>
            <a:r>
              <a:rPr lang="ko-KR" altLang="en-US" b="1" dirty="0">
                <a:solidFill>
                  <a:schemeClr val="accent6"/>
                </a:solidFill>
              </a:rPr>
              <a:t> 보드를 제어하는 능력향상</a:t>
            </a:r>
          </a:p>
        </p:txBody>
      </p:sp>
    </p:spTree>
    <p:extLst>
      <p:ext uri="{BB962C8B-B14F-4D97-AF65-F5344CB8AC3E}">
        <p14:creationId xmlns:p14="http://schemas.microsoft.com/office/powerpoint/2010/main" val="4179093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5DF7370-6DAB-057C-E94E-CF0D8FF84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712"/>
          <a:stretch/>
        </p:blipFill>
        <p:spPr>
          <a:xfrm>
            <a:off x="798373" y="1052736"/>
            <a:ext cx="7547254" cy="25202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771154-9222-EE5F-BE20-72828903A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45" y="3429000"/>
            <a:ext cx="4673509" cy="3017798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Schematic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704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5227ECB-7EFD-4C93-826D-8C971F93F2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Tip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EC3514-EEE4-4036-AA51-69B8873956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697CC-CC7F-4FEC-91C7-A69AC9D7CE6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8C71E09-B966-405F-AF26-192D4B557537}"/>
              </a:ext>
            </a:extLst>
          </p:cNvPr>
          <p:cNvSpPr>
            <a:spLocks noGrp="1"/>
          </p:cNvSpPr>
          <p:nvPr/>
        </p:nvSpPr>
        <p:spPr>
          <a:xfrm>
            <a:off x="251520" y="872716"/>
            <a:ext cx="8640960" cy="684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/>
              <a:t>Bitwise Operation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E1A47E0-90AF-4F6D-BFE6-405BF25C518D}"/>
              </a:ext>
            </a:extLst>
          </p:cNvPr>
          <p:cNvSpPr>
            <a:spLocks noGrp="1"/>
          </p:cNvSpPr>
          <p:nvPr/>
        </p:nvSpPr>
        <p:spPr>
          <a:xfrm>
            <a:off x="179512" y="1638465"/>
            <a:ext cx="8640960" cy="3950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AND </a:t>
            </a:r>
            <a:r>
              <a:rPr lang="ko-KR" altLang="en-US" dirty="0"/>
              <a:t>연산 </a:t>
            </a:r>
            <a:r>
              <a:rPr lang="en-US" altLang="ko-KR" dirty="0"/>
              <a:t>: &amp;</a:t>
            </a:r>
          </a:p>
          <a:p>
            <a:pPr lvl="1"/>
            <a:r>
              <a:rPr lang="en-US" altLang="ko-KR" dirty="0"/>
              <a:t>0b0011 &amp; 0b0101 == 0b0001</a:t>
            </a:r>
          </a:p>
          <a:p>
            <a:pPr lvl="1"/>
            <a:r>
              <a:rPr lang="en-US" altLang="ko-KR" dirty="0"/>
              <a:t>X &amp; 0 == 0</a:t>
            </a:r>
          </a:p>
          <a:p>
            <a:pPr lvl="1"/>
            <a:r>
              <a:rPr lang="en-US" altLang="ko-KR" dirty="0"/>
              <a:t>X &amp; 1 == X</a:t>
            </a:r>
          </a:p>
          <a:p>
            <a:r>
              <a:rPr lang="en-US" altLang="ko-KR" dirty="0"/>
              <a:t>OR </a:t>
            </a:r>
            <a:r>
              <a:rPr lang="ko-KR" altLang="en-US" dirty="0"/>
              <a:t>연산 </a:t>
            </a:r>
            <a:r>
              <a:rPr lang="en-US" altLang="ko-KR" dirty="0"/>
              <a:t>: |</a:t>
            </a:r>
          </a:p>
          <a:p>
            <a:pPr lvl="1"/>
            <a:r>
              <a:rPr lang="en-US" altLang="ko-KR" dirty="0"/>
              <a:t>0b0011 | 0b0101 == 0b0111</a:t>
            </a:r>
          </a:p>
          <a:p>
            <a:pPr lvl="1"/>
            <a:r>
              <a:rPr lang="en-US" altLang="ko-KR" dirty="0"/>
              <a:t>X | 0 == X</a:t>
            </a:r>
          </a:p>
          <a:p>
            <a:pPr lvl="1"/>
            <a:r>
              <a:rPr lang="en-US" altLang="ko-KR" dirty="0"/>
              <a:t>X | 1 == 1</a:t>
            </a: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1765DE6-6B28-4795-9201-08685D01DB6A}"/>
              </a:ext>
            </a:extLst>
          </p:cNvPr>
          <p:cNvSpPr>
            <a:spLocks noGrp="1"/>
          </p:cNvSpPr>
          <p:nvPr/>
        </p:nvSpPr>
        <p:spPr>
          <a:xfrm>
            <a:off x="4860032" y="1268760"/>
            <a:ext cx="4032448" cy="51125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XOR </a:t>
            </a:r>
            <a:r>
              <a:rPr lang="ko-KR" altLang="en-US" dirty="0"/>
              <a:t>연산 </a:t>
            </a:r>
            <a:r>
              <a:rPr lang="en-US" altLang="ko-KR" dirty="0"/>
              <a:t>: ^</a:t>
            </a:r>
          </a:p>
          <a:p>
            <a:pPr lvl="1"/>
            <a:r>
              <a:rPr lang="en-US" altLang="ko-KR" dirty="0"/>
              <a:t>0b0011 ^ 0b0101 == 0b0110</a:t>
            </a:r>
          </a:p>
          <a:p>
            <a:pPr lvl="1"/>
            <a:r>
              <a:rPr lang="en-US" altLang="ko-KR" dirty="0"/>
              <a:t>X ^ 0 == X</a:t>
            </a:r>
          </a:p>
          <a:p>
            <a:pPr lvl="1"/>
            <a:r>
              <a:rPr lang="en-US" altLang="ko-KR" dirty="0"/>
              <a:t>X ^ 1 == ~X</a:t>
            </a:r>
          </a:p>
          <a:p>
            <a:r>
              <a:rPr lang="en-US" altLang="ko-KR" dirty="0"/>
              <a:t>Not </a:t>
            </a:r>
            <a:r>
              <a:rPr lang="ko-KR" altLang="en-US" dirty="0"/>
              <a:t>연산 </a:t>
            </a:r>
            <a:r>
              <a:rPr lang="en-US" altLang="ko-KR" dirty="0"/>
              <a:t>: ~</a:t>
            </a:r>
          </a:p>
          <a:p>
            <a:pPr lvl="1"/>
            <a:r>
              <a:rPr lang="en-US" altLang="ko-KR" dirty="0"/>
              <a:t>~0b01 == 0b10</a:t>
            </a:r>
          </a:p>
          <a:p>
            <a:pPr lvl="1"/>
            <a:r>
              <a:rPr lang="en-US" altLang="ko-KR" dirty="0"/>
              <a:t>~0 = 1</a:t>
            </a:r>
          </a:p>
          <a:p>
            <a:pPr lvl="1"/>
            <a:r>
              <a:rPr lang="en-US" altLang="ko-KR" dirty="0"/>
              <a:t>~1 = 0</a:t>
            </a:r>
          </a:p>
          <a:p>
            <a:r>
              <a:rPr lang="en-US" altLang="ko-KR" dirty="0"/>
              <a:t>Shift </a:t>
            </a:r>
            <a:r>
              <a:rPr lang="ko-KR" altLang="en-US" dirty="0"/>
              <a:t>연산 </a:t>
            </a:r>
            <a:r>
              <a:rPr lang="en-US" altLang="ko-KR" dirty="0"/>
              <a:t>: &lt;&lt;, &gt;&gt;</a:t>
            </a:r>
          </a:p>
          <a:p>
            <a:pPr lvl="1"/>
            <a:r>
              <a:rPr lang="en-US" altLang="ko-KR" dirty="0"/>
              <a:t>0b01011 &lt;&lt; 1 == 0b10110</a:t>
            </a:r>
          </a:p>
          <a:p>
            <a:pPr lvl="1"/>
            <a:r>
              <a:rPr lang="en-US" altLang="ko-KR" dirty="0"/>
              <a:t>0b01011 &gt;&gt; 1 == 0b00101</a:t>
            </a:r>
            <a:endParaRPr lang="ko-KR" altLang="en-US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4583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5227ECB-7EFD-4C93-826D-8C971F93F2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Tip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EC3514-EEE4-4036-AA51-69B8873956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697CC-CC7F-4FEC-91C7-A69AC9D7CE6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8C71E09-B966-405F-AF26-192D4B557537}"/>
              </a:ext>
            </a:extLst>
          </p:cNvPr>
          <p:cNvSpPr>
            <a:spLocks noGrp="1"/>
          </p:cNvSpPr>
          <p:nvPr/>
        </p:nvSpPr>
        <p:spPr>
          <a:xfrm>
            <a:off x="251520" y="872716"/>
            <a:ext cx="864096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/>
              <a:t>Volatile Keyword</a:t>
            </a:r>
          </a:p>
          <a:p>
            <a:r>
              <a:rPr lang="en-US" altLang="ko-KR" dirty="0"/>
              <a:t>volatile </a:t>
            </a:r>
            <a:r>
              <a:rPr lang="ko-KR" altLang="en-US" dirty="0"/>
              <a:t>선언된 변수는 컴파일러가 최적화를 수행하지 않음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접근 시 항상 메모리 참조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1F1D9F-9100-497E-9D36-1DE99C1F8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78" y="2869197"/>
            <a:ext cx="3397280" cy="23530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7CB3A4-5E86-4857-BF5C-F1C75C6A8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727" y="2870756"/>
            <a:ext cx="4218753" cy="2353034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DFAA04DB-3C09-419C-8CDF-C573A8B2F7C6}"/>
              </a:ext>
            </a:extLst>
          </p:cNvPr>
          <p:cNvSpPr txBox="1"/>
          <p:nvPr/>
        </p:nvSpPr>
        <p:spPr>
          <a:xfrm>
            <a:off x="3674937" y="38610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VS.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5373216"/>
            <a:ext cx="7071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*0x8C0F = 0x8005</a:t>
            </a:r>
            <a:r>
              <a:rPr lang="ko-KR" altLang="en-US" sz="1600" dirty="0"/>
              <a:t>만 수행하면 만족</a:t>
            </a:r>
            <a:r>
              <a:rPr lang="en-US" altLang="ko-KR" sz="1600" dirty="0"/>
              <a:t>     vs       5</a:t>
            </a:r>
            <a:r>
              <a:rPr lang="ko-KR" altLang="en-US" sz="1600" dirty="0"/>
              <a:t>개의 </a:t>
            </a:r>
            <a:r>
              <a:rPr lang="en-US" altLang="ko-KR" sz="1600" dirty="0"/>
              <a:t>instruction </a:t>
            </a:r>
            <a:r>
              <a:rPr lang="ko-KR" altLang="en-US" sz="1600" dirty="0"/>
              <a:t>모두 수행</a:t>
            </a:r>
          </a:p>
        </p:txBody>
      </p:sp>
    </p:spTree>
    <p:extLst>
      <p:ext uri="{BB962C8B-B14F-4D97-AF65-F5344CB8AC3E}">
        <p14:creationId xmlns:p14="http://schemas.microsoft.com/office/powerpoint/2010/main" val="3109382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힌트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836712"/>
            <a:ext cx="8568952" cy="2537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원하는 포트와 핀</a:t>
            </a:r>
            <a:r>
              <a:rPr lang="en-US" altLang="ko-KR" sz="2400" b="1" dirty="0"/>
              <a:t>(GPIO)</a:t>
            </a:r>
            <a:r>
              <a:rPr lang="ko-KR" altLang="en-US" sz="2400" b="1" dirty="0"/>
              <a:t>을 제어하기 위해 </a:t>
            </a:r>
            <a:r>
              <a:rPr lang="ko-KR" altLang="en-US" sz="2400" b="1" dirty="0" err="1"/>
              <a:t>해야할</a:t>
            </a:r>
            <a:r>
              <a:rPr lang="ko-KR" altLang="en-US" sz="2400" b="1" dirty="0"/>
              <a:t> 일들</a:t>
            </a:r>
            <a:endParaRPr lang="en-US" altLang="ko-KR" sz="2400" b="1" dirty="0"/>
          </a:p>
          <a:p>
            <a:endParaRPr lang="en-US" altLang="ko-KR" b="1" dirty="0">
              <a:solidFill>
                <a:srgbClr val="222222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RCC (reset and clock control)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를 사용하여 사용하고자 하는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GPIO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에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clock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을 인가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 (peripheral clock enable)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사용하려는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GPIO Port,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Pin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의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input/output 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설정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(Port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Configuration)</a:t>
            </a:r>
            <a:endParaRPr lang="en-US" altLang="ko-KR" sz="16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+mj-lt"/>
              </a:rPr>
              <a:t>GPIO</a:t>
            </a:r>
            <a:r>
              <a:rPr lang="ko-KR" altLang="en-US" sz="1600" dirty="0">
                <a:latin typeface="+mj-lt"/>
              </a:rPr>
              <a:t>의 </a:t>
            </a:r>
            <a:r>
              <a:rPr lang="en-US" altLang="ko-KR" sz="1600" dirty="0">
                <a:latin typeface="+mj-lt"/>
              </a:rPr>
              <a:t>Input (Port input data), output (Port output data) &lt;- Port bit set/reset</a:t>
            </a:r>
            <a:r>
              <a:rPr lang="ko-KR" altLang="en-US" sz="1600" dirty="0">
                <a:latin typeface="+mj-lt"/>
              </a:rPr>
              <a:t>으로 제어</a:t>
            </a:r>
            <a:r>
              <a:rPr lang="en-US" altLang="ko-KR" sz="1600" dirty="0">
                <a:latin typeface="+mj-lt"/>
              </a:rPr>
              <a:t>)</a:t>
            </a:r>
            <a:r>
              <a:rPr lang="ko-KR" altLang="en-US" sz="1600" dirty="0">
                <a:latin typeface="+mj-lt"/>
              </a:rPr>
              <a:t>를 통하여 센서 및 </a:t>
            </a:r>
            <a:r>
              <a:rPr lang="ko-KR" altLang="en-US" sz="1600" dirty="0" err="1">
                <a:latin typeface="+mj-lt"/>
              </a:rPr>
              <a:t>액츄에이터를</a:t>
            </a:r>
            <a:r>
              <a:rPr lang="ko-KR" altLang="en-US" sz="1600" dirty="0">
                <a:latin typeface="+mj-lt"/>
              </a:rPr>
              <a:t> 제어하고 오실로스코프로 확인한다</a:t>
            </a:r>
            <a:r>
              <a:rPr lang="en-US" altLang="ko-KR" sz="1600" dirty="0">
                <a:latin typeface="+mj-lt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C4402-9261-4316-A3B8-70A36EEF68FB}"/>
              </a:ext>
            </a:extLst>
          </p:cNvPr>
          <p:cNvSpPr txBox="1"/>
          <p:nvPr/>
        </p:nvSpPr>
        <p:spPr>
          <a:xfrm>
            <a:off x="444364" y="4022935"/>
            <a:ext cx="1892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예시</a:t>
            </a:r>
            <a:r>
              <a:rPr lang="en-US" altLang="ko-KR" sz="1400" dirty="0"/>
              <a:t>) GPIO PE5 reset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B3B7E4-EAEC-4FCC-8854-2C49F0C9341B}"/>
              </a:ext>
            </a:extLst>
          </p:cNvPr>
          <p:cNvSpPr txBox="1"/>
          <p:nvPr/>
        </p:nvSpPr>
        <p:spPr>
          <a:xfrm>
            <a:off x="1042605" y="5620984"/>
            <a:ext cx="6926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GPIO Port E</a:t>
            </a:r>
            <a:r>
              <a:rPr lang="ko-KR" altLang="en-US" sz="1400" dirty="0"/>
              <a:t>의 </a:t>
            </a:r>
            <a:r>
              <a:rPr lang="en-US" altLang="ko-KR" sz="1400" dirty="0"/>
              <a:t>BSRR </a:t>
            </a:r>
            <a:r>
              <a:rPr lang="ko-KR" altLang="en-US" sz="1400" dirty="0"/>
              <a:t>레지스터 주소 계산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(Port E base) + (</a:t>
            </a:r>
            <a:r>
              <a:rPr lang="en-US" altLang="ko-KR" sz="1400" dirty="0" err="1"/>
              <a:t>GPIOx_BSRR</a:t>
            </a:r>
            <a:r>
              <a:rPr lang="en-US" altLang="ko-KR" sz="1400" dirty="0"/>
              <a:t> address offset) =&gt; 0x40011800 + 0x10 = 0x40011810</a:t>
            </a:r>
          </a:p>
          <a:p>
            <a:r>
              <a:rPr lang="ko-KR" altLang="en-US" sz="1400" dirty="0"/>
              <a:t>해당 </a:t>
            </a:r>
            <a:r>
              <a:rPr lang="en-US" altLang="ko-KR" sz="1400" dirty="0"/>
              <a:t>bit</a:t>
            </a:r>
            <a:r>
              <a:rPr lang="ko-KR" altLang="en-US" sz="1400" dirty="0"/>
              <a:t>에 대입</a:t>
            </a:r>
            <a:r>
              <a:rPr lang="en-US" altLang="ko-KR" sz="1400" dirty="0"/>
              <a:t>: *((volatile unsigned int *)0x40011810) |= 0x00200000;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E81D94-4ACD-4310-8BC5-567FF5F30596}"/>
              </a:ext>
            </a:extLst>
          </p:cNvPr>
          <p:cNvGrpSpPr/>
          <p:nvPr/>
        </p:nvGrpSpPr>
        <p:grpSpPr>
          <a:xfrm>
            <a:off x="1146953" y="4554266"/>
            <a:ext cx="3579113" cy="914090"/>
            <a:chOff x="1146953" y="4310002"/>
            <a:chExt cx="3579113" cy="9140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CA80ABE-84D5-49CC-A760-B6C168B75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6953" y="4310002"/>
              <a:ext cx="3579113" cy="91409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975A74-779B-4151-B658-C17A510EA270}"/>
                </a:ext>
              </a:extLst>
            </p:cNvPr>
            <p:cNvSpPr/>
            <p:nvPr/>
          </p:nvSpPr>
          <p:spPr>
            <a:xfrm>
              <a:off x="3198559" y="4390802"/>
              <a:ext cx="725369" cy="76639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1EE97E-73CE-4419-8489-8AB645767650}"/>
              </a:ext>
            </a:extLst>
          </p:cNvPr>
          <p:cNvSpPr/>
          <p:nvPr/>
        </p:nvSpPr>
        <p:spPr>
          <a:xfrm>
            <a:off x="344116" y="3501008"/>
            <a:ext cx="8548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레지스터에 들어있는 값을 읽거나 레지스터에 씀으로써 </a:t>
            </a:r>
            <a:r>
              <a:rPr lang="ko-KR" altLang="en-US" b="1"/>
              <a:t>보드 제어하는 방법 </a:t>
            </a:r>
            <a:endParaRPr lang="ko-KR" altLang="en-US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3F5DB0-7DC7-49B7-BFCB-F68E0514005A}"/>
              </a:ext>
            </a:extLst>
          </p:cNvPr>
          <p:cNvGrpSpPr/>
          <p:nvPr/>
        </p:nvGrpSpPr>
        <p:grpSpPr>
          <a:xfrm>
            <a:off x="5233644" y="3986801"/>
            <a:ext cx="2785827" cy="1696195"/>
            <a:chOff x="5233644" y="3986801"/>
            <a:chExt cx="2785827" cy="169619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4BA7D4C-9533-4F8D-AEE4-8C0BA5BB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3644" y="3986801"/>
              <a:ext cx="2785827" cy="169619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DA289D-36E5-4B0E-AF17-4514C0E3A72A}"/>
                </a:ext>
              </a:extLst>
            </p:cNvPr>
            <p:cNvSpPr/>
            <p:nvPr/>
          </p:nvSpPr>
          <p:spPr>
            <a:xfrm>
              <a:off x="5506151" y="4083024"/>
              <a:ext cx="869623" cy="24768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F944AE-3512-416D-9FDA-051F4D78E3C0}"/>
              </a:ext>
            </a:extLst>
          </p:cNvPr>
          <p:cNvSpPr/>
          <p:nvPr/>
        </p:nvSpPr>
        <p:spPr>
          <a:xfrm>
            <a:off x="6964982" y="4381882"/>
            <a:ext cx="221670" cy="3131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4BCD11-6FEC-4B99-B04C-5B68C7C92416}"/>
              </a:ext>
            </a:extLst>
          </p:cNvPr>
          <p:cNvSpPr/>
          <p:nvPr/>
        </p:nvSpPr>
        <p:spPr>
          <a:xfrm>
            <a:off x="5427568" y="4919165"/>
            <a:ext cx="2096760" cy="8307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D66B40-3297-4978-805C-72C83B6A3931}"/>
              </a:ext>
            </a:extLst>
          </p:cNvPr>
          <p:cNvSpPr/>
          <p:nvPr/>
        </p:nvSpPr>
        <p:spPr>
          <a:xfrm>
            <a:off x="277330" y="3483606"/>
            <a:ext cx="8543142" cy="287604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409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908720"/>
            <a:ext cx="8424862" cy="225571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FF0000"/>
                </a:solidFill>
              </a:rPr>
              <a:t>실험실에는 라이센스 및 프로그램이 이미 설치되어 있음</a:t>
            </a:r>
            <a:endParaRPr lang="en-US" altLang="ko-KR" b="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0" dirty="0"/>
              <a:t>개인 혹은 조별로 사용하기 위한 방법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https://www.iar.com/kr/products/architectures/arm/iar-embedded-workbench-for-arm/iar-embedded-workbench-for-arm---free-trial-version/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	-&gt; IAR Embedded Workbench for Arm </a:t>
            </a:r>
            <a:r>
              <a:rPr lang="ko-KR" altLang="en-US" dirty="0"/>
              <a:t>무료 버전 다운로드</a:t>
            </a:r>
            <a:endParaRPr lang="en-US" altLang="ko-KR" b="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F342E2-5EBD-A3CD-C73C-4A86A594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649" y="3164438"/>
            <a:ext cx="4424701" cy="298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1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오실로스코프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9" t="14573" r="1427" b="22427"/>
          <a:stretch/>
        </p:blipFill>
        <p:spPr>
          <a:xfrm>
            <a:off x="899592" y="1556792"/>
            <a:ext cx="7582443" cy="38884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302582" y="4972526"/>
            <a:ext cx="12961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11760" y="5260558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디지털핀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high,low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742742" y="4900518"/>
            <a:ext cx="56483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726559" y="519175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/>
              <a:t>Usb</a:t>
            </a:r>
            <a:r>
              <a:rPr lang="en-US" altLang="ko-KR" sz="900" b="1" dirty="0"/>
              <a:t> </a:t>
            </a:r>
            <a:r>
              <a:rPr lang="ko-KR" altLang="en-US" sz="900" b="1"/>
              <a:t>포트</a:t>
            </a:r>
            <a:endParaRPr lang="en-US" altLang="ko-KR" sz="900" b="1" dirty="0"/>
          </a:p>
          <a:p>
            <a:r>
              <a:rPr lang="en-US" altLang="ko-KR" sz="900" b="1" dirty="0"/>
              <a:t>(</a:t>
            </a:r>
            <a:r>
              <a:rPr lang="ko-KR" altLang="en-US" sz="900" b="1"/>
              <a:t>화면캡처</a:t>
            </a:r>
            <a:r>
              <a:rPr lang="en-US" altLang="ko-KR" sz="900" b="1" dirty="0"/>
              <a:t>)</a:t>
            </a:r>
            <a:endParaRPr lang="ko-KR" altLang="en-US" sz="900" b="1" dirty="0"/>
          </a:p>
        </p:txBody>
      </p:sp>
      <p:sp>
        <p:nvSpPr>
          <p:cNvPr id="14" name="직사각형 13"/>
          <p:cNvSpPr/>
          <p:nvPr/>
        </p:nvSpPr>
        <p:spPr>
          <a:xfrm>
            <a:off x="5436096" y="1700808"/>
            <a:ext cx="72008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430239" y="1306351"/>
            <a:ext cx="972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Time scale</a:t>
            </a:r>
            <a:endParaRPr lang="ko-KR" altLang="en-US" sz="1000" b="1" dirty="0"/>
          </a:p>
        </p:txBody>
      </p:sp>
      <p:sp>
        <p:nvSpPr>
          <p:cNvPr id="16" name="직사각형 15"/>
          <p:cNvSpPr/>
          <p:nvPr/>
        </p:nvSpPr>
        <p:spPr>
          <a:xfrm>
            <a:off x="6602981" y="1700808"/>
            <a:ext cx="4774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14864" y="1325960"/>
            <a:ext cx="7058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Offset</a:t>
            </a:r>
            <a:endParaRPr lang="ko-KR" altLang="en-US" sz="1000" b="1" dirty="0"/>
          </a:p>
        </p:txBody>
      </p:sp>
      <p:sp>
        <p:nvSpPr>
          <p:cNvPr id="18" name="직사각형 17"/>
          <p:cNvSpPr/>
          <p:nvPr/>
        </p:nvSpPr>
        <p:spPr>
          <a:xfrm>
            <a:off x="7189490" y="1585479"/>
            <a:ext cx="1054917" cy="403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189490" y="1325960"/>
            <a:ext cx="1336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/>
              <a:t>런</a:t>
            </a:r>
            <a:r>
              <a:rPr lang="en-US" altLang="ko-KR" sz="1000" b="1"/>
              <a:t>&amp;</a:t>
            </a:r>
            <a:r>
              <a:rPr lang="ko-KR" altLang="en-US" sz="1000" b="1"/>
              <a:t>스탑  트리거 </a:t>
            </a:r>
            <a:endParaRPr lang="ko-KR" altLang="en-US" sz="1000" b="1" dirty="0"/>
          </a:p>
        </p:txBody>
      </p:sp>
      <p:sp>
        <p:nvSpPr>
          <p:cNvPr id="20" name="직사각형 19"/>
          <p:cNvSpPr/>
          <p:nvPr/>
        </p:nvSpPr>
        <p:spPr>
          <a:xfrm>
            <a:off x="6626747" y="2372482"/>
            <a:ext cx="753565" cy="552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607258" y="2363688"/>
            <a:ext cx="995723" cy="567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28998" y="2321366"/>
            <a:ext cx="973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/>
              <a:t>Trigger </a:t>
            </a:r>
            <a:r>
              <a:rPr lang="ko-KR" altLang="en-US" sz="1050" b="1"/>
              <a:t>설정</a:t>
            </a:r>
            <a:endParaRPr lang="ko-KR" altLang="en-US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79051" y="2321366"/>
            <a:ext cx="973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측정</a:t>
            </a:r>
            <a:r>
              <a:rPr lang="en-US" altLang="ko-KR" sz="1050" b="1"/>
              <a:t> </a:t>
            </a:r>
            <a:r>
              <a:rPr lang="ko-KR" altLang="en-US" sz="1050" b="1"/>
              <a:t>설정</a:t>
            </a:r>
            <a:endParaRPr lang="ko-KR" altLang="en-US" sz="1050" b="1" dirty="0"/>
          </a:p>
        </p:txBody>
      </p:sp>
      <p:sp>
        <p:nvSpPr>
          <p:cNvPr id="23" name="직사각형 22"/>
          <p:cNvSpPr/>
          <p:nvPr/>
        </p:nvSpPr>
        <p:spPr>
          <a:xfrm>
            <a:off x="6686873" y="3157835"/>
            <a:ext cx="724844" cy="279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229956" y="3425815"/>
            <a:ext cx="973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/>
              <a:t>화면캡처</a:t>
            </a:r>
            <a:endParaRPr lang="ko-KR" altLang="en-US" sz="1050" b="1" dirty="0"/>
          </a:p>
        </p:txBody>
      </p:sp>
      <p:sp>
        <p:nvSpPr>
          <p:cNvPr id="27" name="직사각형 26"/>
          <p:cNvSpPr/>
          <p:nvPr/>
        </p:nvSpPr>
        <p:spPr>
          <a:xfrm>
            <a:off x="7439001" y="2652668"/>
            <a:ext cx="373360" cy="278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760306" y="2677518"/>
            <a:ext cx="15021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디지털</a:t>
            </a:r>
            <a:r>
              <a:rPr lang="en-US" altLang="ko-KR" sz="1050" b="1" dirty="0"/>
              <a:t>ON/OFF</a:t>
            </a:r>
            <a:endParaRPr lang="ko-KR" altLang="en-US" sz="1050" b="1" dirty="0"/>
          </a:p>
        </p:txBody>
      </p:sp>
      <p:sp>
        <p:nvSpPr>
          <p:cNvPr id="29" name="직사각형 28"/>
          <p:cNvSpPr/>
          <p:nvPr/>
        </p:nvSpPr>
        <p:spPr>
          <a:xfrm>
            <a:off x="5466753" y="2939873"/>
            <a:ext cx="497862" cy="524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250925" y="3450735"/>
            <a:ext cx="7561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설정조절</a:t>
            </a:r>
            <a:endParaRPr lang="en-US" altLang="ko-KR" sz="1050" b="1"/>
          </a:p>
          <a:p>
            <a:r>
              <a:rPr lang="ko-KR" altLang="en-US" sz="1050" b="1"/>
              <a:t>노브</a:t>
            </a:r>
            <a:endParaRPr lang="ko-KR" altLang="en-US" sz="1050" b="1" dirty="0"/>
          </a:p>
        </p:txBody>
      </p:sp>
      <p:sp>
        <p:nvSpPr>
          <p:cNvPr id="31" name="직사각형 30"/>
          <p:cNvSpPr/>
          <p:nvPr/>
        </p:nvSpPr>
        <p:spPr>
          <a:xfrm>
            <a:off x="5916727" y="3579303"/>
            <a:ext cx="1272763" cy="1051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166043" y="4023527"/>
            <a:ext cx="12223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/>
              <a:t>아날로그</a:t>
            </a:r>
            <a:r>
              <a:rPr lang="en-US" altLang="ko-KR" sz="1050" b="1"/>
              <a:t>(vol)</a:t>
            </a:r>
            <a:endParaRPr lang="ko-KR" altLang="en-US" sz="1050" b="1" dirty="0"/>
          </a:p>
        </p:txBody>
      </p:sp>
      <p:sp>
        <p:nvSpPr>
          <p:cNvPr id="4" name="직사각형 3"/>
          <p:cNvSpPr/>
          <p:nvPr/>
        </p:nvSpPr>
        <p:spPr>
          <a:xfrm>
            <a:off x="3726559" y="4797152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619672" y="4530983"/>
            <a:ext cx="34563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07504" y="449584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설정선택</a:t>
            </a:r>
            <a:endParaRPr lang="en-US" altLang="ko-KR" dirty="0"/>
          </a:p>
          <a:p>
            <a:r>
              <a:rPr lang="ko-KR" altLang="en-US" dirty="0" err="1"/>
              <a:t>소프트키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8261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멀티미터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340768"/>
            <a:ext cx="5450311" cy="472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18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ko-KR" altLang="en-US" dirty="0"/>
              <a:t>실험미션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9375" y="899889"/>
            <a:ext cx="866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미션 </a:t>
            </a:r>
            <a:r>
              <a:rPr lang="en-US" altLang="ko-KR" b="1" dirty="0">
                <a:solidFill>
                  <a:schemeClr val="accent6"/>
                </a:solidFill>
              </a:rPr>
              <a:t>! </a:t>
            </a:r>
            <a:r>
              <a:rPr lang="ko-KR" altLang="en-US" b="1" dirty="0">
                <a:solidFill>
                  <a:schemeClr val="accent6"/>
                </a:solidFill>
              </a:rPr>
              <a:t>별도 </a:t>
            </a:r>
            <a:r>
              <a:rPr lang="ko-KR" altLang="en-US" b="1" dirty="0" err="1">
                <a:solidFill>
                  <a:schemeClr val="accent6"/>
                </a:solidFill>
              </a:rPr>
              <a:t>미션지</a:t>
            </a:r>
            <a:r>
              <a:rPr lang="ko-KR" altLang="en-US" b="1" dirty="0">
                <a:solidFill>
                  <a:schemeClr val="accent6"/>
                </a:solidFill>
              </a:rPr>
              <a:t> 참고</a:t>
            </a: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308510"/>
            <a:ext cx="8496944" cy="2220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ko-KR" sz="20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실험 검사</a:t>
            </a:r>
            <a:endParaRPr lang="en-US" altLang="ko-KR" sz="20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en-US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오늘 검사 받을 수 있는 조는 오늘 받고 못 받는 조는 따로 미션 수행 후 다음 주 수업 시작할 때 검사</a:t>
            </a:r>
            <a:endParaRPr lang="ko-KR" altLang="ko-KR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정확한 장비 설정 유무 확인</a:t>
            </a:r>
          </a:p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레지스터 및 주소 설정 이해 확인</a:t>
            </a:r>
          </a:p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LED</a:t>
            </a:r>
            <a:r>
              <a:rPr lang="ko-KR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제어 원리 이해 및 동작 확인</a:t>
            </a:r>
            <a:endParaRPr lang="en-US" altLang="ko-KR" sz="16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오실로스코프 디지털 핀 사용법 이해</a:t>
            </a:r>
            <a:endParaRPr lang="en-US" altLang="ko-KR" sz="16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520" y="3707573"/>
            <a:ext cx="7992888" cy="95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실험 결과 보고서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이론부터 실습까지 전반적인 내용을 포함하도록 작성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(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실험 과정 사진 찍으시면 좋아요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)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다음 실험시간 전까지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PLATO 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제출</a:t>
            </a:r>
            <a:endParaRPr lang="en-US" altLang="ko-KR" sz="14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0F3658-A29A-4F87-A1D8-15C5CAA4C685}"/>
              </a:ext>
            </a:extLst>
          </p:cNvPr>
          <p:cNvSpPr/>
          <p:nvPr/>
        </p:nvSpPr>
        <p:spPr>
          <a:xfrm>
            <a:off x="323528" y="5485632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나가실 때</a:t>
            </a:r>
            <a:r>
              <a:rPr lang="en-US" altLang="ko-KR" b="1" dirty="0"/>
              <a:t>,</a:t>
            </a:r>
            <a:r>
              <a:rPr lang="ko-KR" altLang="en-US" b="1" dirty="0"/>
              <a:t> 만드신 코드 및 프로젝트 폴더는 모두 백업하시고 삭제해주세요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다른 분반 파일은 만지지 마시고 조교에게 알려주세요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자리 정리정돈 안 되어 있으면 </a:t>
            </a:r>
            <a:r>
              <a:rPr lang="ko-KR" altLang="en-US" b="1" dirty="0">
                <a:solidFill>
                  <a:srgbClr val="FF0000"/>
                </a:solidFill>
              </a:rPr>
              <a:t>감점</a:t>
            </a:r>
            <a:r>
              <a:rPr lang="ko-KR" altLang="en-US" b="1" dirty="0"/>
              <a:t>합니다</a:t>
            </a:r>
            <a:r>
              <a:rPr lang="en-US" altLang="ko-KR" b="1" dirty="0"/>
              <a:t>!!!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018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F72E4B-FA3E-B1CD-27A3-84268588F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205CB5-9995-F537-3D63-DD1C402C24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8F77B56-789F-82A6-0356-ACA8A20250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980728"/>
            <a:ext cx="4176712" cy="5185123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/>
              <a:t>아래 양식 모두 작성 후 제출</a:t>
            </a: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B7C7BD-F88F-B6C0-009D-C93691FBC0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849DAE-5951-C37E-F73C-86009B173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06" y="1916832"/>
            <a:ext cx="3733766" cy="3686588"/>
          </a:xfrm>
          <a:prstGeom prst="rect">
            <a:avLst/>
          </a:prstGeom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AAE3E141-61A8-C594-6B1F-FF9F3976F472}"/>
              </a:ext>
            </a:extLst>
          </p:cNvPr>
          <p:cNvSpPr txBox="1">
            <a:spLocks/>
          </p:cNvSpPr>
          <p:nvPr/>
        </p:nvSpPr>
        <p:spPr>
          <a:xfrm>
            <a:off x="4572000" y="1370952"/>
            <a:ext cx="4176712" cy="5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0" dirty="0"/>
              <a:t>수신한 메일에서 링크 클릭</a:t>
            </a:r>
            <a:endParaRPr lang="en-US" altLang="ko-KR" b="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A06501-E738-EE14-04FE-1AD0C4DDD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08" r="17434"/>
          <a:stretch/>
        </p:blipFill>
        <p:spPr>
          <a:xfrm>
            <a:off x="4522284" y="1891640"/>
            <a:ext cx="4617943" cy="201622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86D194-16AA-9148-94F8-5A929FED51FC}"/>
              </a:ext>
            </a:extLst>
          </p:cNvPr>
          <p:cNvSpPr/>
          <p:nvPr/>
        </p:nvSpPr>
        <p:spPr>
          <a:xfrm>
            <a:off x="4742899" y="2894364"/>
            <a:ext cx="2707486" cy="264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85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F72E4B-FA3E-B1CD-27A3-84268588F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205CB5-9995-F537-3D63-DD1C402C24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8F77B56-789F-82A6-0356-ACA8A20250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980728"/>
            <a:ext cx="4176712" cy="5185123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FF0000"/>
                </a:solidFill>
              </a:rPr>
              <a:t>라이선스 번호 확인</a:t>
            </a:r>
            <a:endParaRPr lang="en-US" altLang="ko-KR" b="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0" dirty="0"/>
              <a:t>설치파일 다운로드 후 실행</a:t>
            </a: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B7C7BD-F88F-B6C0-009D-C93691FBC0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C147ECFB-E317-2B8E-AD9B-38BE09014628}"/>
              </a:ext>
            </a:extLst>
          </p:cNvPr>
          <p:cNvSpPr txBox="1">
            <a:spLocks/>
          </p:cNvSpPr>
          <p:nvPr/>
        </p:nvSpPr>
        <p:spPr>
          <a:xfrm>
            <a:off x="4572000" y="3882672"/>
            <a:ext cx="4176712" cy="5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4B89F5C-E563-324D-1C16-9DD461EA9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343614"/>
            <a:ext cx="4176712" cy="208493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088B9C-774D-02E2-EF1C-B259D2D7D42D}"/>
              </a:ext>
            </a:extLst>
          </p:cNvPr>
          <p:cNvSpPr/>
          <p:nvPr/>
        </p:nvSpPr>
        <p:spPr>
          <a:xfrm>
            <a:off x="395288" y="3856487"/>
            <a:ext cx="1843390" cy="264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8CA3B5-0286-B9F5-30EE-EBD556559D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4" t="1793" r="4307" b="3630"/>
          <a:stretch/>
        </p:blipFill>
        <p:spPr>
          <a:xfrm>
            <a:off x="4572000" y="1991197"/>
            <a:ext cx="3864646" cy="2952329"/>
          </a:xfrm>
          <a:prstGeom prst="rect">
            <a:avLst/>
          </a:prstGeom>
        </p:spPr>
      </p:pic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2A4198B-668F-9A0A-A1EF-2BD2C152111E}"/>
              </a:ext>
            </a:extLst>
          </p:cNvPr>
          <p:cNvSpPr txBox="1">
            <a:spLocks/>
          </p:cNvSpPr>
          <p:nvPr/>
        </p:nvSpPr>
        <p:spPr>
          <a:xfrm>
            <a:off x="4389070" y="1370952"/>
            <a:ext cx="4392488" cy="5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0" dirty="0"/>
              <a:t>IAR</a:t>
            </a:r>
            <a:r>
              <a:rPr lang="ko-KR" altLang="en-US" b="0" dirty="0"/>
              <a:t> 툴 및 모든 드라이버 기본 경로로 설치</a:t>
            </a:r>
            <a:endParaRPr lang="en-US" altLang="ko-KR" b="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189BD1-0303-BE17-3827-474E31EA22B8}"/>
              </a:ext>
            </a:extLst>
          </p:cNvPr>
          <p:cNvSpPr/>
          <p:nvPr/>
        </p:nvSpPr>
        <p:spPr>
          <a:xfrm>
            <a:off x="395288" y="3105244"/>
            <a:ext cx="981229" cy="1396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F9A3D98-7EC5-121B-649B-9CBA8AA48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480610"/>
            <a:ext cx="2592536" cy="51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39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908720"/>
            <a:ext cx="8424862" cy="2255718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/>
              <a:t>설치된 </a:t>
            </a:r>
            <a:r>
              <a:rPr lang="en-US" altLang="ko-KR" b="0" dirty="0"/>
              <a:t>IAR License manager for Arm 9.40.1 </a:t>
            </a:r>
            <a:r>
              <a:rPr lang="ko-KR" altLang="en-US" b="0" dirty="0"/>
              <a:t>실행</a:t>
            </a:r>
            <a:endParaRPr lang="en-US" altLang="ko-KR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87C58A-EFC2-4C97-9F31-8ED7BDE368A9}"/>
              </a:ext>
            </a:extLst>
          </p:cNvPr>
          <p:cNvSpPr txBox="1">
            <a:spLocks/>
          </p:cNvSpPr>
          <p:nvPr/>
        </p:nvSpPr>
        <p:spPr>
          <a:xfrm>
            <a:off x="5004047" y="1262716"/>
            <a:ext cx="4112619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C02955-8F55-1B70-0A96-57342BA99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45" y="1772816"/>
            <a:ext cx="4810403" cy="449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33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D167C1-DD41-0D70-576C-AF65135D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82" y="1988840"/>
            <a:ext cx="4531459" cy="28803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7B7471-BCDC-827C-5283-DA78475A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7" y="2010224"/>
            <a:ext cx="3745814" cy="2906416"/>
          </a:xfrm>
          <a:prstGeom prst="rect">
            <a:avLst/>
          </a:prstGeom>
        </p:spPr>
      </p:pic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1CEBD380-89FB-5D55-1F39-0C7AF462CB6D}"/>
              </a:ext>
            </a:extLst>
          </p:cNvPr>
          <p:cNvSpPr txBox="1">
            <a:spLocks/>
          </p:cNvSpPr>
          <p:nvPr/>
        </p:nvSpPr>
        <p:spPr>
          <a:xfrm>
            <a:off x="395288" y="908720"/>
            <a:ext cx="4343653" cy="2255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0" dirty="0"/>
              <a:t>License </a:t>
            </a:r>
            <a:r>
              <a:rPr lang="ko-KR" altLang="en-US" b="0" dirty="0"/>
              <a:t>탭에서 </a:t>
            </a:r>
            <a:r>
              <a:rPr lang="en-US" altLang="ko-KR" b="0" dirty="0"/>
              <a:t>Activate License </a:t>
            </a:r>
            <a:r>
              <a:rPr lang="ko-KR" altLang="en-US" b="0" dirty="0"/>
              <a:t>클릭</a:t>
            </a:r>
            <a:endParaRPr lang="en-US" altLang="ko-KR" b="0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E03021AB-B2F5-2E9A-E732-D99EFADE93D5}"/>
              </a:ext>
            </a:extLst>
          </p:cNvPr>
          <p:cNvSpPr txBox="1">
            <a:spLocks/>
          </p:cNvSpPr>
          <p:nvPr/>
        </p:nvSpPr>
        <p:spPr>
          <a:xfrm>
            <a:off x="4607305" y="1297988"/>
            <a:ext cx="4392488" cy="5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0" dirty="0"/>
              <a:t>Online activation </a:t>
            </a:r>
            <a:r>
              <a:rPr lang="ko-KR" altLang="en-US" b="0" dirty="0"/>
              <a:t>선택 후 다음 클릭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409113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1CEBD380-89FB-5D55-1F39-0C7AF462CB6D}"/>
              </a:ext>
            </a:extLst>
          </p:cNvPr>
          <p:cNvSpPr txBox="1">
            <a:spLocks/>
          </p:cNvSpPr>
          <p:nvPr/>
        </p:nvSpPr>
        <p:spPr>
          <a:xfrm>
            <a:off x="395288" y="908720"/>
            <a:ext cx="4343653" cy="2255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/>
              <a:t>라이선스 번호 입력하여 등록</a:t>
            </a:r>
            <a:endParaRPr lang="en-US" altLang="ko-KR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ABE993-0998-CF68-B960-475E6F9A0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84" y="1844824"/>
            <a:ext cx="5688632" cy="44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24412E"/>
      </a:dk2>
      <a:lt2>
        <a:srgbClr val="EAEAEE"/>
      </a:lt2>
      <a:accent1>
        <a:srgbClr val="A0A47C"/>
      </a:accent1>
      <a:accent2>
        <a:srgbClr val="8CA772"/>
      </a:accent2>
      <a:accent3>
        <a:srgbClr val="83A980"/>
      </a:accent3>
      <a:accent4>
        <a:srgbClr val="75AC88"/>
      </a:accent4>
      <a:accent5>
        <a:srgbClr val="7EA79D"/>
      </a:accent5>
      <a:accent6>
        <a:srgbClr val="78A7B0"/>
      </a:accent6>
      <a:hlink>
        <a:srgbClr val="847FBA"/>
      </a:hlink>
      <a:folHlink>
        <a:srgbClr val="848484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19491</TotalTime>
  <Words>1474</Words>
  <Application>Microsoft Office PowerPoint</Application>
  <PresentationFormat>화면 슬라이드 쇼(4:3)</PresentationFormat>
  <Paragraphs>280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맑은 고딕</vt:lpstr>
      <vt:lpstr>Arial</vt:lpstr>
      <vt:lpstr>Bookman Old Style</vt:lpstr>
      <vt:lpstr>Calibri</vt:lpstr>
      <vt:lpstr>Cambria Math</vt:lpstr>
      <vt:lpstr>Franklin Gothic Book</vt:lpstr>
      <vt:lpstr>Wingdings</vt:lpstr>
      <vt:lpstr>Office 테마</vt:lpstr>
      <vt:lpstr>RetrospectVTI</vt:lpstr>
      <vt:lpstr>임베디드 시스템 설계 및 실험 수요일 분반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보드에 포팅</vt:lpstr>
      <vt:lpstr>보드에 포팅</vt:lpstr>
      <vt:lpstr>보드에 포팅</vt:lpstr>
      <vt:lpstr>보드에 포팅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Benjamin</dc:creator>
  <cp:lastModifiedBy>Taehoon Ha</cp:lastModifiedBy>
  <cp:revision>724</cp:revision>
  <cp:lastPrinted>2020-06-10T01:30:43Z</cp:lastPrinted>
  <dcterms:created xsi:type="dcterms:W3CDTF">2013-02-28T11:21:25Z</dcterms:created>
  <dcterms:modified xsi:type="dcterms:W3CDTF">2023-09-20T11:08:11Z</dcterms:modified>
</cp:coreProperties>
</file>